
<file path=[Content_Types].xml><?xml version="1.0" encoding="utf-8"?>
<Types xmlns="http://schemas.openxmlformats.org/package/2006/content-types">
  <Default Extension="xml" ContentType="application/vnd.openxmlformats-package.core-properties+xml"/>
  <Default Extension="gif" ContentType="image/gif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73ff3fd15d4255" /><Relationship Type="http://schemas.openxmlformats.org/officeDocument/2006/relationships/extended-properties" Target="/docProps/app.xml" Id="R90aff908dad441b4" /><Relationship Type="http://schemas.openxmlformats.org/officeDocument/2006/relationships/officeDocument" Target="/ppt/presentation.xml" Id="Re11cd16a29cf46b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675b35d88ce4b03"/>
  </p:sldMasterIdLst>
  <p:notesMasterIdLst>
    <p:notesMasterId xmlns:r="http://schemas.openxmlformats.org/officeDocument/2006/relationships" r:id="R8b2950ab2b264386"/>
  </p:notesMasterIdLst>
  <p:sldIdLst>
    <p:sldId xmlns:r="http://schemas.openxmlformats.org/officeDocument/2006/relationships" id="256" r:id="R3abf243dc3b84f85"/>
  </p:sldIdLst>
  <p:sldSz cx="10287000" cy="10287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f88d25746234484" /><Relationship Type="http://schemas.openxmlformats.org/officeDocument/2006/relationships/slideMaster" Target="/ppt/slideMasters/slideMaster1.xml" Id="R8675b35d88ce4b03" /><Relationship Type="http://schemas.openxmlformats.org/officeDocument/2006/relationships/notesMaster" Target="/ppt/notesMasters/notesMaster1.xml" Id="R8b2950ab2b264386" /><Relationship Type="http://schemas.openxmlformats.org/officeDocument/2006/relationships/presProps" Target="/ppt/presProps.xml" Id="R30dd8521ed554214" /><Relationship Type="http://schemas.openxmlformats.org/officeDocument/2006/relationships/tableStyles" Target="/ppt/tableStyles.xml" Id="R591603c95fd14e61" /><Relationship Type="http://schemas.openxmlformats.org/officeDocument/2006/relationships/slide" Target="/ppt/slides/slide1.xml" Id="R3abf243dc3b84f8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f04b9029067409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475ae6e7b34e58" /><Relationship Type="http://schemas.openxmlformats.org/officeDocument/2006/relationships/notesMaster" Target="/ppt/notesMasters/notesMaster1.xml" Id="Rbf9d803326f74f0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61da0525f94be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6734233af5a4bc2" /><Relationship Type="http://schemas.openxmlformats.org/officeDocument/2006/relationships/slideLayout" Target="/ppt/slideLayouts/slideLayout1.xml" Id="R4e7acefd380e42e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e7acefd380e42e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ec144b82bc47cb" /><Relationship Type="http://schemas.openxmlformats.org/officeDocument/2006/relationships/image" Target="/ppt/media/image.gif" Id="R93fff2e51df7479c" /><Relationship Type="http://schemas.openxmlformats.org/officeDocument/2006/relationships/notesSlide" Target="/ppt/notesSlides/notesSlide1.xml" Id="R6698d234916740d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2C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fff2e51df7479c"/>
          <a:stretch xmlns:a="http://schemas.openxmlformats.org/drawingml/2006/main"/>
        </p:blipFill>
        <p:spPr>
          <a:xfrm xmlns:a="http://schemas.openxmlformats.org/drawingml/2006/main">
            <a:off x="0" y="0"/>
            <a:ext cx="10287000" cy="10287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45688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2026-09-22T22:01:42.5980000Z</dcterms:created>
  <dcterms:modified xsi:type="dcterms:W3CDTF">2026-09-22T22:01:42.5980000Z</dcterms:modified>
</coreProperties>
</file>