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71" r:id="rId12"/>
    <p:sldId id="285" r:id="rId13"/>
    <p:sldId id="286" r:id="rId14"/>
    <p:sldId id="276" r:id="rId15"/>
    <p:sldId id="268" r:id="rId16"/>
  </p:sldIdLst>
  <p:sldSz cx="12192000" cy="6858000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32"/>
    <a:srgbClr val="333333"/>
    <a:srgbClr val="FFF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CD744-FB25-45F9-A8AF-45A59842BAFD}" v="37" dt="2026-03-24T16:14:28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884" y="-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524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Viklund" userId="4f0dc8a0-99b1-4577-8371-6490fa897d9b" providerId="ADAL" clId="{03EEF578-1A20-428C-9C72-B5D214BC032B}"/>
    <pc:docChg chg="custSel addSld delSld modSld sldOrd">
      <pc:chgData name="Johan Viklund" userId="4f0dc8a0-99b1-4577-8371-6490fa897d9b" providerId="ADAL" clId="{03EEF578-1A20-428C-9C72-B5D214BC032B}" dt="2026-03-24T16:14:54.289" v="343" actId="14100"/>
      <pc:docMkLst>
        <pc:docMk/>
      </pc:docMkLst>
      <pc:sldChg chg="modSp mod">
        <pc:chgData name="Johan Viklund" userId="4f0dc8a0-99b1-4577-8371-6490fa897d9b" providerId="ADAL" clId="{03EEF578-1A20-428C-9C72-B5D214BC032B}" dt="2026-03-24T15:24:37.185" v="309" actId="20577"/>
        <pc:sldMkLst>
          <pc:docMk/>
          <pc:sldMk cId="2911423582" sldId="279"/>
        </pc:sldMkLst>
        <pc:spChg chg="mod">
          <ac:chgData name="Johan Viklund" userId="4f0dc8a0-99b1-4577-8371-6490fa897d9b" providerId="ADAL" clId="{03EEF578-1A20-428C-9C72-B5D214BC032B}" dt="2026-03-24T15:24:37.185" v="309" actId="20577"/>
          <ac:spMkLst>
            <pc:docMk/>
            <pc:sldMk cId="2911423582" sldId="279"/>
            <ac:spMk id="3" creationId="{B1B510D4-A236-3535-A144-3A8673592808}"/>
          </ac:spMkLst>
        </pc:spChg>
        <pc:picChg chg="mod">
          <ac:chgData name="Johan Viklund" userId="4f0dc8a0-99b1-4577-8371-6490fa897d9b" providerId="ADAL" clId="{03EEF578-1A20-428C-9C72-B5D214BC032B}" dt="2026-03-24T15:23:04.215" v="269" actId="14100"/>
          <ac:picMkLst>
            <pc:docMk/>
            <pc:sldMk cId="2911423582" sldId="279"/>
            <ac:picMk id="6" creationId="{04A62FE6-9FF9-5D69-1761-A9FED6C0AE37}"/>
          </ac:picMkLst>
        </pc:picChg>
      </pc:sldChg>
      <pc:sldChg chg="modSp mod">
        <pc:chgData name="Johan Viklund" userId="4f0dc8a0-99b1-4577-8371-6490fa897d9b" providerId="ADAL" clId="{03EEF578-1A20-428C-9C72-B5D214BC032B}" dt="2026-03-24T16:06:11.400" v="335" actId="20577"/>
        <pc:sldMkLst>
          <pc:docMk/>
          <pc:sldMk cId="1072996148" sldId="280"/>
        </pc:sldMkLst>
        <pc:graphicFrameChg chg="mod modGraphic">
          <ac:chgData name="Johan Viklund" userId="4f0dc8a0-99b1-4577-8371-6490fa897d9b" providerId="ADAL" clId="{03EEF578-1A20-428C-9C72-B5D214BC032B}" dt="2026-03-24T16:06:11.400" v="335" actId="20577"/>
          <ac:graphicFrameMkLst>
            <pc:docMk/>
            <pc:sldMk cId="1072996148" sldId="280"/>
            <ac:graphicFrameMk id="9" creationId="{57E075ED-56A1-4A04-B554-A30BA49E5F06}"/>
          </ac:graphicFrameMkLst>
        </pc:graphicFrameChg>
      </pc:sldChg>
      <pc:sldChg chg="modSp mod">
        <pc:chgData name="Johan Viklund" userId="4f0dc8a0-99b1-4577-8371-6490fa897d9b" providerId="ADAL" clId="{03EEF578-1A20-428C-9C72-B5D214BC032B}" dt="2026-03-24T16:14:54.289" v="343" actId="14100"/>
        <pc:sldMkLst>
          <pc:docMk/>
          <pc:sldMk cId="2196659325" sldId="283"/>
        </pc:sldMkLst>
        <pc:graphicFrameChg chg="mod modGraphic">
          <ac:chgData name="Johan Viklund" userId="4f0dc8a0-99b1-4577-8371-6490fa897d9b" providerId="ADAL" clId="{03EEF578-1A20-428C-9C72-B5D214BC032B}" dt="2026-03-24T16:14:54.289" v="343" actId="14100"/>
          <ac:graphicFrameMkLst>
            <pc:docMk/>
            <pc:sldMk cId="2196659325" sldId="283"/>
            <ac:graphicFrameMk id="7" creationId="{011B5FDD-2851-4F5C-920B-4E3708AB1904}"/>
          </ac:graphicFrameMkLst>
        </pc:graphicFrameChg>
      </pc:sldChg>
      <pc:sldChg chg="delSp modSp new del mod ord">
        <pc:chgData name="Johan Viklund" userId="4f0dc8a0-99b1-4577-8371-6490fa897d9b" providerId="ADAL" clId="{03EEF578-1A20-428C-9C72-B5D214BC032B}" dt="2026-03-23T15:57:23.034" v="120" actId="47"/>
        <pc:sldMkLst>
          <pc:docMk/>
          <pc:sldMk cId="2579132551" sldId="287"/>
        </pc:sldMkLst>
        <pc:spChg chg="mod">
          <ac:chgData name="Johan Viklund" userId="4f0dc8a0-99b1-4577-8371-6490fa897d9b" providerId="ADAL" clId="{03EEF578-1A20-428C-9C72-B5D214BC032B}" dt="2026-03-23T15:57:05.421" v="119" actId="1076"/>
          <ac:spMkLst>
            <pc:docMk/>
            <pc:sldMk cId="2579132551" sldId="287"/>
            <ac:spMk id="2" creationId="{A2FDF04F-7DE3-4997-77CB-E74603167887}"/>
          </ac:spMkLst>
        </pc:spChg>
        <pc:spChg chg="mod">
          <ac:chgData name="Johan Viklund" userId="4f0dc8a0-99b1-4577-8371-6490fa897d9b" providerId="ADAL" clId="{03EEF578-1A20-428C-9C72-B5D214BC032B}" dt="2026-03-23T15:56:30.467" v="118" actId="1076"/>
          <ac:spMkLst>
            <pc:docMk/>
            <pc:sldMk cId="2579132551" sldId="287"/>
            <ac:spMk id="3" creationId="{1BD71470-D0F9-4893-509A-9317B49EF7A4}"/>
          </ac:spMkLst>
        </pc:spChg>
        <pc:spChg chg="del">
          <ac:chgData name="Johan Viklund" userId="4f0dc8a0-99b1-4577-8371-6490fa897d9b" providerId="ADAL" clId="{03EEF578-1A20-428C-9C72-B5D214BC032B}" dt="2026-03-23T15:55:59.334" v="112" actId="478"/>
          <ac:spMkLst>
            <pc:docMk/>
            <pc:sldMk cId="2579132551" sldId="287"/>
            <ac:spMk id="4" creationId="{3C8AFD1F-B734-F573-38BA-1430C04B851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D0E51-0B55-4097-882F-4D440D49E4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811AF9C-4C6C-4D95-8E20-9C3E4CBC4A7B}">
      <dgm:prSet phldrT="[Text]" custT="1"/>
      <dgm:spPr/>
      <dgm:t>
        <a:bodyPr/>
        <a:lstStyle/>
        <a:p>
          <a:r>
            <a:rPr lang="sv-SE" sz="1200" dirty="0">
              <a:latin typeface="+mj-lt"/>
            </a:rPr>
            <a:t>Förhandlingskommitté Bruket</a:t>
          </a:r>
        </a:p>
        <a:p>
          <a:r>
            <a:rPr lang="sv-SE" sz="1200" dirty="0">
              <a:latin typeface="+mj-lt"/>
            </a:rPr>
            <a:t>Johan Viklund</a:t>
          </a:r>
        </a:p>
        <a:p>
          <a:pPr rtl="0"/>
          <a:r>
            <a:rPr lang="sv-SE" sz="1200" dirty="0">
              <a:latin typeface="+mj-lt"/>
            </a:rPr>
            <a:t>Elina Foander</a:t>
          </a:r>
        </a:p>
        <a:p>
          <a:r>
            <a:rPr lang="sv-SE" sz="1200" dirty="0">
              <a:latin typeface="+mj-lt"/>
            </a:rPr>
            <a:t>Stefan Persson</a:t>
          </a:r>
        </a:p>
      </dgm:t>
    </dgm:pt>
    <dgm:pt modelId="{F2469601-6C90-4294-9AAA-308BD3481E77}" type="parTrans" cxnId="{E63A26C9-3868-45CB-92AC-A8E0EB92C985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CB7BE7A7-181E-49FC-8335-5BE4733BDB3A}" type="sibTrans" cxnId="{E63A26C9-3868-45CB-92AC-A8E0EB92C985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4F73B98C-F01C-4F18-8641-7BC1470D1675}">
      <dgm:prSet phldrT="[Text]" custT="1"/>
      <dgm:spPr/>
      <dgm:t>
        <a:bodyPr/>
        <a:lstStyle/>
        <a:p>
          <a:r>
            <a:rPr lang="sv-SE" sz="1200" dirty="0">
              <a:latin typeface="+mj-lt"/>
            </a:rPr>
            <a:t>MBL Grupp Cell</a:t>
          </a:r>
        </a:p>
        <a:p>
          <a:r>
            <a:rPr lang="sv-SE" sz="1200" dirty="0">
              <a:latin typeface="+mj-lt"/>
            </a:rPr>
            <a:t>Patrik Nordqvist</a:t>
          </a:r>
        </a:p>
        <a:p>
          <a:pPr rtl="0"/>
          <a:r>
            <a:rPr lang="sv-SE" sz="1200" dirty="0">
              <a:latin typeface="+mj-lt"/>
            </a:rPr>
            <a:t>Josefin Stark</a:t>
          </a:r>
        </a:p>
        <a:p>
          <a:pPr rtl="0"/>
          <a:r>
            <a:rPr lang="sv-SE" sz="1200" dirty="0">
              <a:latin typeface="+mj-lt"/>
            </a:rPr>
            <a:t>Fredrik Ärlemar</a:t>
          </a:r>
        </a:p>
        <a:p>
          <a:pPr rtl="0"/>
          <a:r>
            <a:rPr lang="sv-SE" sz="1200" dirty="0">
              <a:latin typeface="+mj-lt"/>
            </a:rPr>
            <a:t>HSO Lars Ekengren</a:t>
          </a:r>
        </a:p>
      </dgm:t>
    </dgm:pt>
    <dgm:pt modelId="{7C1FF498-B9A0-45CC-A729-E862B80CF641}" type="parTrans" cxnId="{6AFDDE2E-5B36-452C-B987-BCD5DF8DB9C8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65C1B287-8BCC-435E-8A04-2DB0C5A7EACD}" type="sibTrans" cxnId="{6AFDDE2E-5B36-452C-B987-BCD5DF8DB9C8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69C2CB67-E4A2-4143-A271-A2837A7CAC90}">
      <dgm:prSet phldrT="[Text]" custT="1"/>
      <dgm:spPr/>
      <dgm:t>
        <a:bodyPr/>
        <a:lstStyle/>
        <a:p>
          <a:r>
            <a:rPr lang="sv-SE" sz="1200" dirty="0">
              <a:latin typeface="+mj-lt"/>
            </a:rPr>
            <a:t>MBL Grupp KM</a:t>
          </a:r>
        </a:p>
        <a:p>
          <a:r>
            <a:rPr lang="sv-SE" sz="1200" dirty="0">
              <a:latin typeface="+mj-lt"/>
            </a:rPr>
            <a:t>Elina Foander</a:t>
          </a:r>
        </a:p>
        <a:p>
          <a:r>
            <a:rPr lang="sv-SE" sz="1200" dirty="0">
              <a:latin typeface="+mj-lt"/>
            </a:rPr>
            <a:t>Fredrik Johansson</a:t>
          </a:r>
        </a:p>
        <a:p>
          <a:r>
            <a:rPr lang="sv-SE" sz="1200" dirty="0">
              <a:latin typeface="+mj-lt"/>
            </a:rPr>
            <a:t>Måns Swärd</a:t>
          </a:r>
        </a:p>
        <a:p>
          <a:pPr rtl="0"/>
          <a:r>
            <a:rPr lang="sv-SE" sz="1200" dirty="0">
              <a:latin typeface="+mj-lt"/>
            </a:rPr>
            <a:t>HSO Jenny Johansson</a:t>
          </a:r>
        </a:p>
      </dgm:t>
    </dgm:pt>
    <dgm:pt modelId="{343F1681-24F8-48E2-A57B-D2CF13934844}" type="parTrans" cxnId="{5C36C3A5-24E4-458B-A2FC-B80AAFCBBDD9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0090AE21-86F0-4B55-A41C-FD8A351398CF}" type="sibTrans" cxnId="{5C36C3A5-24E4-458B-A2FC-B80AAFCBBDD9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8F5A76F8-555C-4E5E-9442-94342ADD80E6}">
      <dgm:prSet phldrT="[Text]" custT="1"/>
      <dgm:spPr/>
      <dgm:t>
        <a:bodyPr/>
        <a:lstStyle/>
        <a:p>
          <a:r>
            <a:rPr lang="sv-SE" sz="1200" dirty="0">
              <a:latin typeface="+mj-lt"/>
            </a:rPr>
            <a:t>MBL Grupp EBH</a:t>
          </a:r>
        </a:p>
        <a:p>
          <a:r>
            <a:rPr lang="sv-SE" sz="1200" dirty="0">
              <a:latin typeface="+mj-lt"/>
            </a:rPr>
            <a:t>Mikael Johansson</a:t>
          </a:r>
        </a:p>
        <a:p>
          <a:r>
            <a:rPr lang="sv-SE" sz="1200" dirty="0">
              <a:latin typeface="+mj-lt"/>
            </a:rPr>
            <a:t>Mikael Eriksson</a:t>
          </a:r>
        </a:p>
        <a:p>
          <a:pPr rtl="0"/>
          <a:r>
            <a:rPr lang="sv-SE" sz="1200" dirty="0">
              <a:latin typeface="+mj-lt"/>
            </a:rPr>
            <a:t>Emma Hansson</a:t>
          </a:r>
        </a:p>
        <a:p>
          <a:pPr rtl="0"/>
          <a:r>
            <a:rPr lang="sv-SE" sz="1200" dirty="0">
              <a:latin typeface="+mj-lt"/>
            </a:rPr>
            <a:t>HSO Jenny Johansson</a:t>
          </a:r>
        </a:p>
      </dgm:t>
    </dgm:pt>
    <dgm:pt modelId="{C5D55ABD-3E00-430E-B428-475420F7A8E5}" type="parTrans" cxnId="{3E14A22D-CC16-4585-AD6F-FCB7A1E6DD1E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39E9E85F-39C1-47B4-A75A-E097BCBE2469}" type="sibTrans" cxnId="{3E14A22D-CC16-4585-AD6F-FCB7A1E6DD1E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2058F283-FF51-4C36-BADE-4D3F1F00DA1B}">
      <dgm:prSet custT="1"/>
      <dgm:spPr/>
      <dgm:t>
        <a:bodyPr/>
        <a:lstStyle/>
        <a:p>
          <a:r>
            <a:rPr lang="sv-SE" sz="1200" dirty="0">
              <a:latin typeface="+mj-lt"/>
            </a:rPr>
            <a:t>MBL Grupp Underhåll</a:t>
          </a:r>
        </a:p>
        <a:p>
          <a:r>
            <a:rPr lang="sv-SE" sz="1200" dirty="0">
              <a:latin typeface="+mj-lt"/>
            </a:rPr>
            <a:t>Ola Altskog</a:t>
          </a:r>
        </a:p>
        <a:p>
          <a:r>
            <a:rPr lang="sv-SE" sz="1200" dirty="0">
              <a:latin typeface="+mj-lt"/>
            </a:rPr>
            <a:t>Erik Flöjt</a:t>
          </a:r>
        </a:p>
        <a:p>
          <a:pPr rtl="0"/>
          <a:r>
            <a:rPr lang="sv-SE" sz="1200" dirty="0">
              <a:latin typeface="+mj-lt"/>
            </a:rPr>
            <a:t>Lina Arousell</a:t>
          </a:r>
        </a:p>
        <a:p>
          <a:pPr rtl="0"/>
          <a:r>
            <a:rPr lang="sv-SE" sz="1200" dirty="0">
              <a:latin typeface="+mj-lt"/>
            </a:rPr>
            <a:t>HSO Emil Andersson</a:t>
          </a:r>
        </a:p>
      </dgm:t>
    </dgm:pt>
    <dgm:pt modelId="{6D35ED5A-D8F4-4DEB-BCA8-8BE6D7638031}" type="parTrans" cxnId="{6252D18C-741B-478F-B666-D4F6CB5AD04C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C8A0DE98-AA6B-459B-B9A8-B191F17E836F}" type="sibTrans" cxnId="{6252D18C-741B-478F-B666-D4F6CB5AD04C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7E32E45F-61D6-4A88-B25A-E351CE6FF248}">
      <dgm:prSet phldrT="[Text]" custT="1"/>
      <dgm:spPr/>
      <dgm:t>
        <a:bodyPr/>
        <a:lstStyle/>
        <a:p>
          <a:r>
            <a:rPr lang="sv-SE" sz="1200" dirty="0">
              <a:latin typeface="+mj-lt"/>
            </a:rPr>
            <a:t>Affärsområdet ATR</a:t>
          </a:r>
        </a:p>
        <a:p>
          <a:r>
            <a:rPr lang="sv-SE" sz="1200" dirty="0">
              <a:latin typeface="+mj-lt"/>
            </a:rPr>
            <a:t>Stefan Persson</a:t>
          </a:r>
        </a:p>
      </dgm:t>
    </dgm:pt>
    <dgm:pt modelId="{3C3B317D-65B7-42CE-9BB7-C85D0E75650D}" type="parTrans" cxnId="{7D46A0DA-3056-42CE-9869-BE72EE59FB99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1B69A30B-B630-47C4-BD75-DE848813BBD3}" type="sibTrans" cxnId="{7D46A0DA-3056-42CE-9869-BE72EE59FB99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F3DF546E-C88D-4739-9DD5-D9650834C0C1}">
      <dgm:prSet phldrT="[Text]" custT="1"/>
      <dgm:spPr/>
      <dgm:t>
        <a:bodyPr/>
        <a:lstStyle/>
        <a:p>
          <a:r>
            <a:rPr lang="sv-SE" sz="1200" dirty="0">
              <a:latin typeface="+mj-lt"/>
            </a:rPr>
            <a:t>Koncernen ATL</a:t>
          </a:r>
        </a:p>
        <a:p>
          <a:r>
            <a:rPr lang="sv-SE" sz="1200" dirty="0">
              <a:latin typeface="+mj-lt"/>
            </a:rPr>
            <a:t>Johan Viklund</a:t>
          </a:r>
        </a:p>
      </dgm:t>
    </dgm:pt>
    <dgm:pt modelId="{794F0CBE-C88B-479B-AA62-FE005454C7C0}" type="parTrans" cxnId="{C220A716-6D55-4BA6-AB2D-9AE460CFA96B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8369FBD7-39FC-4357-BDC7-D1EC540E52C0}" type="sibTrans" cxnId="{C220A716-6D55-4BA6-AB2D-9AE460CFA96B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171F369C-389C-47B2-BB40-1A9EC310E770}">
      <dgm:prSet custT="1"/>
      <dgm:spPr/>
      <dgm:t>
        <a:bodyPr/>
        <a:lstStyle/>
        <a:p>
          <a:r>
            <a:rPr lang="sv-SE" sz="1200" dirty="0">
              <a:latin typeface="+mj-lt"/>
            </a:rPr>
            <a:t>MBL Grupp Terminalen</a:t>
          </a:r>
        </a:p>
        <a:p>
          <a:r>
            <a:rPr lang="sv-SE" sz="1200" dirty="0">
              <a:latin typeface="+mj-lt"/>
            </a:rPr>
            <a:t>Martin Engström</a:t>
          </a:r>
        </a:p>
        <a:p>
          <a:r>
            <a:rPr lang="sv-SE" sz="1200" dirty="0">
              <a:latin typeface="+mj-lt"/>
            </a:rPr>
            <a:t>Sandra Nilsson</a:t>
          </a:r>
        </a:p>
        <a:p>
          <a:pPr rtl="0"/>
          <a:r>
            <a:rPr lang="sv-SE" sz="1200" dirty="0">
              <a:latin typeface="+mj-lt"/>
            </a:rPr>
            <a:t>HSO Jenny Johansson</a:t>
          </a:r>
        </a:p>
        <a:p>
          <a:endParaRPr lang="sv-SE" sz="1200" dirty="0">
            <a:latin typeface="+mj-lt"/>
          </a:endParaRPr>
        </a:p>
      </dgm:t>
    </dgm:pt>
    <dgm:pt modelId="{456F9F44-2F18-48CC-94CC-FA09B2766157}" type="parTrans" cxnId="{B081946F-E489-4DC8-9F46-4B91D95AFE03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12764BED-2F96-40C8-B3D1-910EDA20ED56}" type="sibTrans" cxnId="{B081946F-E489-4DC8-9F46-4B91D95AFE03}">
      <dgm:prSet/>
      <dgm:spPr/>
      <dgm:t>
        <a:bodyPr/>
        <a:lstStyle/>
        <a:p>
          <a:endParaRPr lang="sv-SE" sz="1200">
            <a:latin typeface="+mj-lt"/>
          </a:endParaRPr>
        </a:p>
      </dgm:t>
    </dgm:pt>
    <dgm:pt modelId="{6E83A280-E315-460C-B396-B677146E00EE}">
      <dgm:prSet phldrT="[Text]" custT="1"/>
      <dgm:spPr/>
      <dgm:t>
        <a:bodyPr/>
        <a:lstStyle/>
        <a:p>
          <a:r>
            <a:rPr lang="sv-SE" sz="1200" dirty="0">
              <a:latin typeface="+mj-lt"/>
            </a:rPr>
            <a:t>Entreprenörsavtalet MBL §38</a:t>
          </a:r>
        </a:p>
        <a:p>
          <a:r>
            <a:rPr lang="sv-SE" sz="1200" dirty="0">
              <a:latin typeface="+mj-lt"/>
            </a:rPr>
            <a:t>Ansvarig Stefan Persson</a:t>
          </a:r>
        </a:p>
        <a:p>
          <a:r>
            <a:rPr lang="sv-SE" sz="1200" dirty="0">
              <a:latin typeface="+mj-lt"/>
            </a:rPr>
            <a:t>Vice ansvarig Ola Altskog</a:t>
          </a:r>
        </a:p>
      </dgm:t>
    </dgm:pt>
    <dgm:pt modelId="{21973827-B8BD-46DD-9270-DA8FB22114EC}" type="parTrans" cxnId="{6B0FF037-A1EA-4765-A91C-D768161B15DA}">
      <dgm:prSet/>
      <dgm:spPr/>
      <dgm:t>
        <a:bodyPr/>
        <a:lstStyle/>
        <a:p>
          <a:endParaRPr lang="sv-SE" sz="1200"/>
        </a:p>
      </dgm:t>
    </dgm:pt>
    <dgm:pt modelId="{5788812B-4265-4035-A5D1-2ACC5C1664E9}" type="sibTrans" cxnId="{6B0FF037-A1EA-4765-A91C-D768161B15DA}">
      <dgm:prSet/>
      <dgm:spPr/>
      <dgm:t>
        <a:bodyPr/>
        <a:lstStyle/>
        <a:p>
          <a:endParaRPr lang="sv-SE" sz="1200"/>
        </a:p>
      </dgm:t>
    </dgm:pt>
    <dgm:pt modelId="{13F6A04D-BC33-4822-BB8A-7AC92B5ADF9A}" type="pres">
      <dgm:prSet presAssocID="{CCDD0E51-0B55-4097-882F-4D440D49E4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F5241E-9BDA-4958-9DFC-ECE891FA155D}" type="pres">
      <dgm:prSet presAssocID="{1811AF9C-4C6C-4D95-8E20-9C3E4CBC4A7B}" presName="hierRoot1" presStyleCnt="0">
        <dgm:presLayoutVars>
          <dgm:hierBranch val="init"/>
        </dgm:presLayoutVars>
      </dgm:prSet>
      <dgm:spPr/>
    </dgm:pt>
    <dgm:pt modelId="{10CF20B9-7FFF-4084-98C7-937D6BB97A3C}" type="pres">
      <dgm:prSet presAssocID="{1811AF9C-4C6C-4D95-8E20-9C3E4CBC4A7B}" presName="rootComposite1" presStyleCnt="0"/>
      <dgm:spPr/>
    </dgm:pt>
    <dgm:pt modelId="{863C24D9-6C68-436C-9E9C-91072AA9F16E}" type="pres">
      <dgm:prSet presAssocID="{1811AF9C-4C6C-4D95-8E20-9C3E4CBC4A7B}" presName="rootText1" presStyleLbl="node0" presStyleIdx="0" presStyleCnt="4" custScaleY="154394">
        <dgm:presLayoutVars>
          <dgm:chPref val="3"/>
        </dgm:presLayoutVars>
      </dgm:prSet>
      <dgm:spPr/>
    </dgm:pt>
    <dgm:pt modelId="{BCE0CF51-9D52-4991-BB97-C9CA393D4286}" type="pres">
      <dgm:prSet presAssocID="{1811AF9C-4C6C-4D95-8E20-9C3E4CBC4A7B}" presName="rootConnector1" presStyleLbl="node1" presStyleIdx="0" presStyleCnt="0"/>
      <dgm:spPr/>
    </dgm:pt>
    <dgm:pt modelId="{1C6D063D-0E6C-4CEB-8B59-B5CE88AFF531}" type="pres">
      <dgm:prSet presAssocID="{1811AF9C-4C6C-4D95-8E20-9C3E4CBC4A7B}" presName="hierChild2" presStyleCnt="0"/>
      <dgm:spPr/>
    </dgm:pt>
    <dgm:pt modelId="{9EC664CC-0A86-45E9-88C0-14701D62A72C}" type="pres">
      <dgm:prSet presAssocID="{7C1FF498-B9A0-45CC-A729-E862B80CF641}" presName="Name37" presStyleLbl="parChTrans1D2" presStyleIdx="0" presStyleCnt="5"/>
      <dgm:spPr/>
    </dgm:pt>
    <dgm:pt modelId="{2D69DB74-17C3-4C76-982A-D1CEA0961EF3}" type="pres">
      <dgm:prSet presAssocID="{4F73B98C-F01C-4F18-8641-7BC1470D1675}" presName="hierRoot2" presStyleCnt="0">
        <dgm:presLayoutVars>
          <dgm:hierBranch val="init"/>
        </dgm:presLayoutVars>
      </dgm:prSet>
      <dgm:spPr/>
    </dgm:pt>
    <dgm:pt modelId="{72E5477C-0D07-4197-AE42-0A4DF7A571FE}" type="pres">
      <dgm:prSet presAssocID="{4F73B98C-F01C-4F18-8641-7BC1470D1675}" presName="rootComposite" presStyleCnt="0"/>
      <dgm:spPr/>
    </dgm:pt>
    <dgm:pt modelId="{CDBE587D-1467-4EE3-AE71-D14777FF6AF4}" type="pres">
      <dgm:prSet presAssocID="{4F73B98C-F01C-4F18-8641-7BC1470D1675}" presName="rootText" presStyleLbl="node2" presStyleIdx="0" presStyleCnt="5" custScaleY="175805">
        <dgm:presLayoutVars>
          <dgm:chPref val="3"/>
        </dgm:presLayoutVars>
      </dgm:prSet>
      <dgm:spPr/>
    </dgm:pt>
    <dgm:pt modelId="{11572131-8CC4-45A9-A70C-94C6F903B683}" type="pres">
      <dgm:prSet presAssocID="{4F73B98C-F01C-4F18-8641-7BC1470D1675}" presName="rootConnector" presStyleLbl="node2" presStyleIdx="0" presStyleCnt="5"/>
      <dgm:spPr/>
    </dgm:pt>
    <dgm:pt modelId="{DD378092-2485-4324-BBF0-D7446F961E3B}" type="pres">
      <dgm:prSet presAssocID="{4F73B98C-F01C-4F18-8641-7BC1470D1675}" presName="hierChild4" presStyleCnt="0"/>
      <dgm:spPr/>
    </dgm:pt>
    <dgm:pt modelId="{16667781-0E1A-4DA5-8FCB-180CDCE08D25}" type="pres">
      <dgm:prSet presAssocID="{4F73B98C-F01C-4F18-8641-7BC1470D1675}" presName="hierChild5" presStyleCnt="0"/>
      <dgm:spPr/>
    </dgm:pt>
    <dgm:pt modelId="{9FBB3B1A-4E12-4919-8605-EA07E160DEDE}" type="pres">
      <dgm:prSet presAssocID="{343F1681-24F8-48E2-A57B-D2CF13934844}" presName="Name37" presStyleLbl="parChTrans1D2" presStyleIdx="1" presStyleCnt="5"/>
      <dgm:spPr/>
    </dgm:pt>
    <dgm:pt modelId="{D4DC23D3-503C-485C-9697-DCE2404596F2}" type="pres">
      <dgm:prSet presAssocID="{69C2CB67-E4A2-4143-A271-A2837A7CAC90}" presName="hierRoot2" presStyleCnt="0">
        <dgm:presLayoutVars>
          <dgm:hierBranch val="init"/>
        </dgm:presLayoutVars>
      </dgm:prSet>
      <dgm:spPr/>
    </dgm:pt>
    <dgm:pt modelId="{29910FAF-4269-4E93-BF95-517789586AB8}" type="pres">
      <dgm:prSet presAssocID="{69C2CB67-E4A2-4143-A271-A2837A7CAC90}" presName="rootComposite" presStyleCnt="0"/>
      <dgm:spPr/>
    </dgm:pt>
    <dgm:pt modelId="{11A7DE7C-F185-488E-BCEA-E4DB4FD1C994}" type="pres">
      <dgm:prSet presAssocID="{69C2CB67-E4A2-4143-A271-A2837A7CAC90}" presName="rootText" presStyleLbl="node2" presStyleIdx="1" presStyleCnt="5" custScaleY="173791">
        <dgm:presLayoutVars>
          <dgm:chPref val="3"/>
        </dgm:presLayoutVars>
      </dgm:prSet>
      <dgm:spPr/>
    </dgm:pt>
    <dgm:pt modelId="{CCF02A48-6FA3-4E9F-ACD6-27C7937B1451}" type="pres">
      <dgm:prSet presAssocID="{69C2CB67-E4A2-4143-A271-A2837A7CAC90}" presName="rootConnector" presStyleLbl="node2" presStyleIdx="1" presStyleCnt="5"/>
      <dgm:spPr/>
    </dgm:pt>
    <dgm:pt modelId="{DC752077-7031-457B-BA23-947CA2A3C1FE}" type="pres">
      <dgm:prSet presAssocID="{69C2CB67-E4A2-4143-A271-A2837A7CAC90}" presName="hierChild4" presStyleCnt="0"/>
      <dgm:spPr/>
    </dgm:pt>
    <dgm:pt modelId="{2C348261-E7ED-43CF-B136-9578DEB39822}" type="pres">
      <dgm:prSet presAssocID="{69C2CB67-E4A2-4143-A271-A2837A7CAC90}" presName="hierChild5" presStyleCnt="0"/>
      <dgm:spPr/>
    </dgm:pt>
    <dgm:pt modelId="{1B267758-8EF9-4592-AFFC-3BFA225F01EC}" type="pres">
      <dgm:prSet presAssocID="{C5D55ABD-3E00-430E-B428-475420F7A8E5}" presName="Name37" presStyleLbl="parChTrans1D2" presStyleIdx="2" presStyleCnt="5"/>
      <dgm:spPr/>
    </dgm:pt>
    <dgm:pt modelId="{05566AA1-6428-483A-8717-F22BA2F330BB}" type="pres">
      <dgm:prSet presAssocID="{8F5A76F8-555C-4E5E-9442-94342ADD80E6}" presName="hierRoot2" presStyleCnt="0">
        <dgm:presLayoutVars>
          <dgm:hierBranch val="init"/>
        </dgm:presLayoutVars>
      </dgm:prSet>
      <dgm:spPr/>
    </dgm:pt>
    <dgm:pt modelId="{4CA0FFA7-6777-4AFE-9A29-1A7E99190104}" type="pres">
      <dgm:prSet presAssocID="{8F5A76F8-555C-4E5E-9442-94342ADD80E6}" presName="rootComposite" presStyleCnt="0"/>
      <dgm:spPr/>
    </dgm:pt>
    <dgm:pt modelId="{29C2E79E-D137-4EB6-9B5D-9618BC81E99C}" type="pres">
      <dgm:prSet presAssocID="{8F5A76F8-555C-4E5E-9442-94342ADD80E6}" presName="rootText" presStyleLbl="node2" presStyleIdx="2" presStyleCnt="5" custScaleY="175976">
        <dgm:presLayoutVars>
          <dgm:chPref val="3"/>
        </dgm:presLayoutVars>
      </dgm:prSet>
      <dgm:spPr/>
    </dgm:pt>
    <dgm:pt modelId="{433B526D-A822-4E61-81CA-43AE8DEB89B7}" type="pres">
      <dgm:prSet presAssocID="{8F5A76F8-555C-4E5E-9442-94342ADD80E6}" presName="rootConnector" presStyleLbl="node2" presStyleIdx="2" presStyleCnt="5"/>
      <dgm:spPr/>
    </dgm:pt>
    <dgm:pt modelId="{03549CC4-BB15-4150-9E60-C510A70D1FB8}" type="pres">
      <dgm:prSet presAssocID="{8F5A76F8-555C-4E5E-9442-94342ADD80E6}" presName="hierChild4" presStyleCnt="0"/>
      <dgm:spPr/>
    </dgm:pt>
    <dgm:pt modelId="{E2DFFD70-1139-459D-B21A-FCA270169ADC}" type="pres">
      <dgm:prSet presAssocID="{8F5A76F8-555C-4E5E-9442-94342ADD80E6}" presName="hierChild5" presStyleCnt="0"/>
      <dgm:spPr/>
    </dgm:pt>
    <dgm:pt modelId="{AD225B06-973C-4B7D-B307-2855768BA596}" type="pres">
      <dgm:prSet presAssocID="{6D35ED5A-D8F4-4DEB-BCA8-8BE6D7638031}" presName="Name37" presStyleLbl="parChTrans1D2" presStyleIdx="3" presStyleCnt="5"/>
      <dgm:spPr/>
    </dgm:pt>
    <dgm:pt modelId="{AF621C2E-3619-475D-B6A7-0DAA498EBB0C}" type="pres">
      <dgm:prSet presAssocID="{2058F283-FF51-4C36-BADE-4D3F1F00DA1B}" presName="hierRoot2" presStyleCnt="0">
        <dgm:presLayoutVars>
          <dgm:hierBranch val="init"/>
        </dgm:presLayoutVars>
      </dgm:prSet>
      <dgm:spPr/>
    </dgm:pt>
    <dgm:pt modelId="{21E0BAB3-78D9-46FE-A9A4-D98D8AE08C81}" type="pres">
      <dgm:prSet presAssocID="{2058F283-FF51-4C36-BADE-4D3F1F00DA1B}" presName="rootComposite" presStyleCnt="0"/>
      <dgm:spPr/>
    </dgm:pt>
    <dgm:pt modelId="{3683F44C-2D41-46F4-AA56-DD7E61E081FC}" type="pres">
      <dgm:prSet presAssocID="{2058F283-FF51-4C36-BADE-4D3F1F00DA1B}" presName="rootText" presStyleLbl="node2" presStyleIdx="3" presStyleCnt="5" custScaleY="176382" custLinFactX="15376" custLinFactNeighborX="100000" custLinFactNeighborY="492">
        <dgm:presLayoutVars>
          <dgm:chPref val="3"/>
        </dgm:presLayoutVars>
      </dgm:prSet>
      <dgm:spPr/>
    </dgm:pt>
    <dgm:pt modelId="{6B70EC62-2D69-46A6-823A-7C147F46D145}" type="pres">
      <dgm:prSet presAssocID="{2058F283-FF51-4C36-BADE-4D3F1F00DA1B}" presName="rootConnector" presStyleLbl="node2" presStyleIdx="3" presStyleCnt="5"/>
      <dgm:spPr/>
    </dgm:pt>
    <dgm:pt modelId="{DA3A533C-FB23-49DB-82AE-EDFB41EADFC2}" type="pres">
      <dgm:prSet presAssocID="{2058F283-FF51-4C36-BADE-4D3F1F00DA1B}" presName="hierChild4" presStyleCnt="0"/>
      <dgm:spPr/>
    </dgm:pt>
    <dgm:pt modelId="{18083F99-B91C-4596-AD9C-FDE5D80695CB}" type="pres">
      <dgm:prSet presAssocID="{2058F283-FF51-4C36-BADE-4D3F1F00DA1B}" presName="hierChild5" presStyleCnt="0"/>
      <dgm:spPr/>
    </dgm:pt>
    <dgm:pt modelId="{7ADD4211-8E1A-404E-941B-1D5A1A2965C8}" type="pres">
      <dgm:prSet presAssocID="{456F9F44-2F18-48CC-94CC-FA09B2766157}" presName="Name37" presStyleLbl="parChTrans1D2" presStyleIdx="4" presStyleCnt="5"/>
      <dgm:spPr/>
    </dgm:pt>
    <dgm:pt modelId="{B9FC41A1-8DC6-4C33-9B53-117EA9023C4C}" type="pres">
      <dgm:prSet presAssocID="{171F369C-389C-47B2-BB40-1A9EC310E770}" presName="hierRoot2" presStyleCnt="0">
        <dgm:presLayoutVars>
          <dgm:hierBranch val="init"/>
        </dgm:presLayoutVars>
      </dgm:prSet>
      <dgm:spPr/>
    </dgm:pt>
    <dgm:pt modelId="{92DF4C66-137E-4233-8D29-CF7C66425356}" type="pres">
      <dgm:prSet presAssocID="{171F369C-389C-47B2-BB40-1A9EC310E770}" presName="rootComposite" presStyleCnt="0"/>
      <dgm:spPr/>
    </dgm:pt>
    <dgm:pt modelId="{C181AD08-96A4-4CA6-B8CC-B4428A72B011}" type="pres">
      <dgm:prSet presAssocID="{171F369C-389C-47B2-BB40-1A9EC310E770}" presName="rootText" presStyleLbl="node2" presStyleIdx="4" presStyleCnt="5" custScaleY="176382" custLinFactX="-22660" custLinFactNeighborX="-100000" custLinFactNeighborY="692">
        <dgm:presLayoutVars>
          <dgm:chPref val="3"/>
        </dgm:presLayoutVars>
      </dgm:prSet>
      <dgm:spPr/>
    </dgm:pt>
    <dgm:pt modelId="{041C1BC2-97C7-4E6F-9A8F-BD6C7EB25B3C}" type="pres">
      <dgm:prSet presAssocID="{171F369C-389C-47B2-BB40-1A9EC310E770}" presName="rootConnector" presStyleLbl="node2" presStyleIdx="4" presStyleCnt="5"/>
      <dgm:spPr/>
    </dgm:pt>
    <dgm:pt modelId="{2AAEE4BF-5067-408E-87B5-F3FDC4FF5DB5}" type="pres">
      <dgm:prSet presAssocID="{171F369C-389C-47B2-BB40-1A9EC310E770}" presName="hierChild4" presStyleCnt="0"/>
      <dgm:spPr/>
    </dgm:pt>
    <dgm:pt modelId="{06173D5E-6276-448F-8C38-CD72821580FA}" type="pres">
      <dgm:prSet presAssocID="{171F369C-389C-47B2-BB40-1A9EC310E770}" presName="hierChild5" presStyleCnt="0"/>
      <dgm:spPr/>
    </dgm:pt>
    <dgm:pt modelId="{E4A0EC7E-F525-4211-B1EB-84001C9B8C25}" type="pres">
      <dgm:prSet presAssocID="{1811AF9C-4C6C-4D95-8E20-9C3E4CBC4A7B}" presName="hierChild3" presStyleCnt="0"/>
      <dgm:spPr/>
    </dgm:pt>
    <dgm:pt modelId="{ECC8A8F5-8ACD-4DC6-9B37-173716136362}" type="pres">
      <dgm:prSet presAssocID="{7E32E45F-61D6-4A88-B25A-E351CE6FF248}" presName="hierRoot1" presStyleCnt="0">
        <dgm:presLayoutVars>
          <dgm:hierBranch val="init"/>
        </dgm:presLayoutVars>
      </dgm:prSet>
      <dgm:spPr/>
    </dgm:pt>
    <dgm:pt modelId="{C0E8F1A5-73AA-4590-A83E-A90ACB5B070A}" type="pres">
      <dgm:prSet presAssocID="{7E32E45F-61D6-4A88-B25A-E351CE6FF248}" presName="rootComposite1" presStyleCnt="0"/>
      <dgm:spPr/>
    </dgm:pt>
    <dgm:pt modelId="{2F7ADB02-F0A9-47DA-BC5F-8D9E2DFDFC7D}" type="pres">
      <dgm:prSet presAssocID="{7E32E45F-61D6-4A88-B25A-E351CE6FF248}" presName="rootText1" presStyleLbl="node0" presStyleIdx="1" presStyleCnt="4" custLinFactX="-100000" custLinFactNeighborX="-142671">
        <dgm:presLayoutVars>
          <dgm:chPref val="3"/>
        </dgm:presLayoutVars>
      </dgm:prSet>
      <dgm:spPr/>
    </dgm:pt>
    <dgm:pt modelId="{0584B57C-EB48-4E43-A611-13B05C96DD41}" type="pres">
      <dgm:prSet presAssocID="{7E32E45F-61D6-4A88-B25A-E351CE6FF248}" presName="rootConnector1" presStyleLbl="node1" presStyleIdx="0" presStyleCnt="0"/>
      <dgm:spPr/>
    </dgm:pt>
    <dgm:pt modelId="{1BD88B1A-0D00-4B03-883D-9F4F72A27A80}" type="pres">
      <dgm:prSet presAssocID="{7E32E45F-61D6-4A88-B25A-E351CE6FF248}" presName="hierChild2" presStyleCnt="0"/>
      <dgm:spPr/>
    </dgm:pt>
    <dgm:pt modelId="{469FED57-8F37-4B67-990B-D93FA5398B77}" type="pres">
      <dgm:prSet presAssocID="{7E32E45F-61D6-4A88-B25A-E351CE6FF248}" presName="hierChild3" presStyleCnt="0"/>
      <dgm:spPr/>
    </dgm:pt>
    <dgm:pt modelId="{9CD5656C-2E25-461D-956E-2D4E26A91C15}" type="pres">
      <dgm:prSet presAssocID="{F3DF546E-C88D-4739-9DD5-D9650834C0C1}" presName="hierRoot1" presStyleCnt="0">
        <dgm:presLayoutVars>
          <dgm:hierBranch val="init"/>
        </dgm:presLayoutVars>
      </dgm:prSet>
      <dgm:spPr/>
    </dgm:pt>
    <dgm:pt modelId="{6F2D4C0B-50CC-44F0-81AA-1CF087F7A08E}" type="pres">
      <dgm:prSet presAssocID="{F3DF546E-C88D-4739-9DD5-D9650834C0C1}" presName="rootComposite1" presStyleCnt="0"/>
      <dgm:spPr/>
    </dgm:pt>
    <dgm:pt modelId="{0F289C4B-DCE9-401B-A377-7CE0F5795DED}" type="pres">
      <dgm:prSet presAssocID="{F3DF546E-C88D-4739-9DD5-D9650834C0C1}" presName="rootText1" presStyleLbl="node0" presStyleIdx="2" presStyleCnt="4" custLinFactX="-200000" custLinFactNeighborX="-284712" custLinFactNeighborY="-117">
        <dgm:presLayoutVars>
          <dgm:chPref val="3"/>
        </dgm:presLayoutVars>
      </dgm:prSet>
      <dgm:spPr/>
    </dgm:pt>
    <dgm:pt modelId="{52C9EFD4-5A12-4A04-A7B1-D8DF465E9486}" type="pres">
      <dgm:prSet presAssocID="{F3DF546E-C88D-4739-9DD5-D9650834C0C1}" presName="rootConnector1" presStyleLbl="node1" presStyleIdx="0" presStyleCnt="0"/>
      <dgm:spPr/>
    </dgm:pt>
    <dgm:pt modelId="{AAF86C14-B62B-4F50-8708-987A0D3D1F08}" type="pres">
      <dgm:prSet presAssocID="{F3DF546E-C88D-4739-9DD5-D9650834C0C1}" presName="hierChild2" presStyleCnt="0"/>
      <dgm:spPr/>
    </dgm:pt>
    <dgm:pt modelId="{C87292B1-AE72-435D-8671-FCAC0CED4F62}" type="pres">
      <dgm:prSet presAssocID="{F3DF546E-C88D-4739-9DD5-D9650834C0C1}" presName="hierChild3" presStyleCnt="0"/>
      <dgm:spPr/>
    </dgm:pt>
    <dgm:pt modelId="{6C293BA0-AB27-4A6D-91AE-6840B54030E8}" type="pres">
      <dgm:prSet presAssocID="{6E83A280-E315-460C-B396-B677146E00EE}" presName="hierRoot1" presStyleCnt="0">
        <dgm:presLayoutVars>
          <dgm:hierBranch val="init"/>
        </dgm:presLayoutVars>
      </dgm:prSet>
      <dgm:spPr/>
    </dgm:pt>
    <dgm:pt modelId="{B01B47C6-0518-4154-8499-14661150F798}" type="pres">
      <dgm:prSet presAssocID="{6E83A280-E315-460C-B396-B677146E00EE}" presName="rootComposite1" presStyleCnt="0"/>
      <dgm:spPr/>
    </dgm:pt>
    <dgm:pt modelId="{2AFFC61A-62F1-4575-BE2A-0C2C1C16F37D}" type="pres">
      <dgm:prSet presAssocID="{6E83A280-E315-460C-B396-B677146E00EE}" presName="rootText1" presStyleLbl="node0" presStyleIdx="3" presStyleCnt="4" custScaleY="147790" custLinFactX="-100000" custLinFactNeighborX="-109442" custLinFactNeighborY="1481">
        <dgm:presLayoutVars>
          <dgm:chPref val="3"/>
        </dgm:presLayoutVars>
      </dgm:prSet>
      <dgm:spPr/>
    </dgm:pt>
    <dgm:pt modelId="{C5209C0C-9EB5-45C0-88D7-A67005FF8274}" type="pres">
      <dgm:prSet presAssocID="{6E83A280-E315-460C-B396-B677146E00EE}" presName="rootConnector1" presStyleLbl="node1" presStyleIdx="0" presStyleCnt="0"/>
      <dgm:spPr/>
    </dgm:pt>
    <dgm:pt modelId="{A91DA7A3-A18E-4FDD-B3AA-E2F1F388C155}" type="pres">
      <dgm:prSet presAssocID="{6E83A280-E315-460C-B396-B677146E00EE}" presName="hierChild2" presStyleCnt="0"/>
      <dgm:spPr/>
    </dgm:pt>
    <dgm:pt modelId="{1E5EF7AC-4DC9-4A3A-8A93-8CE8FE8B6734}" type="pres">
      <dgm:prSet presAssocID="{6E83A280-E315-460C-B396-B677146E00EE}" presName="hierChild3" presStyleCnt="0"/>
      <dgm:spPr/>
    </dgm:pt>
  </dgm:ptLst>
  <dgm:cxnLst>
    <dgm:cxn modelId="{ECAD2B02-DEB1-4017-817B-9628D91F2E8E}" type="presOf" srcId="{CCDD0E51-0B55-4097-882F-4D440D49E476}" destId="{13F6A04D-BC33-4822-BB8A-7AC92B5ADF9A}" srcOrd="0" destOrd="0" presId="urn:microsoft.com/office/officeart/2005/8/layout/orgChart1"/>
    <dgm:cxn modelId="{C220A716-6D55-4BA6-AB2D-9AE460CFA96B}" srcId="{CCDD0E51-0B55-4097-882F-4D440D49E476}" destId="{F3DF546E-C88D-4739-9DD5-D9650834C0C1}" srcOrd="2" destOrd="0" parTransId="{794F0CBE-C88B-479B-AA62-FE005454C7C0}" sibTransId="{8369FBD7-39FC-4357-BDC7-D1EC540E52C0}"/>
    <dgm:cxn modelId="{B324B318-4229-40E9-996B-2D86DD48341B}" type="presOf" srcId="{2058F283-FF51-4C36-BADE-4D3F1F00DA1B}" destId="{6B70EC62-2D69-46A6-823A-7C147F46D145}" srcOrd="1" destOrd="0" presId="urn:microsoft.com/office/officeart/2005/8/layout/orgChart1"/>
    <dgm:cxn modelId="{B1E93220-9DFC-4A32-9EEE-FE2AC8A198B1}" type="presOf" srcId="{4F73B98C-F01C-4F18-8641-7BC1470D1675}" destId="{11572131-8CC4-45A9-A70C-94C6F903B683}" srcOrd="1" destOrd="0" presId="urn:microsoft.com/office/officeart/2005/8/layout/orgChart1"/>
    <dgm:cxn modelId="{3E14A22D-CC16-4585-AD6F-FCB7A1E6DD1E}" srcId="{1811AF9C-4C6C-4D95-8E20-9C3E4CBC4A7B}" destId="{8F5A76F8-555C-4E5E-9442-94342ADD80E6}" srcOrd="2" destOrd="0" parTransId="{C5D55ABD-3E00-430E-B428-475420F7A8E5}" sibTransId="{39E9E85F-39C1-47B4-A75A-E097BCBE2469}"/>
    <dgm:cxn modelId="{6AFDDE2E-5B36-452C-B987-BCD5DF8DB9C8}" srcId="{1811AF9C-4C6C-4D95-8E20-9C3E4CBC4A7B}" destId="{4F73B98C-F01C-4F18-8641-7BC1470D1675}" srcOrd="0" destOrd="0" parTransId="{7C1FF498-B9A0-45CC-A729-E862B80CF641}" sibTransId="{65C1B287-8BCC-435E-8A04-2DB0C5A7EACD}"/>
    <dgm:cxn modelId="{6B0FF037-A1EA-4765-A91C-D768161B15DA}" srcId="{CCDD0E51-0B55-4097-882F-4D440D49E476}" destId="{6E83A280-E315-460C-B396-B677146E00EE}" srcOrd="3" destOrd="0" parTransId="{21973827-B8BD-46DD-9270-DA8FB22114EC}" sibTransId="{5788812B-4265-4035-A5D1-2ACC5C1664E9}"/>
    <dgm:cxn modelId="{ECF58E43-6466-445E-BD4B-87B62F669970}" type="presOf" srcId="{6D35ED5A-D8F4-4DEB-BCA8-8BE6D7638031}" destId="{AD225B06-973C-4B7D-B307-2855768BA596}" srcOrd="0" destOrd="0" presId="urn:microsoft.com/office/officeart/2005/8/layout/orgChart1"/>
    <dgm:cxn modelId="{10E0A467-4943-4E36-BF59-E2CC9CD0E9D9}" type="presOf" srcId="{C5D55ABD-3E00-430E-B428-475420F7A8E5}" destId="{1B267758-8EF9-4592-AFFC-3BFA225F01EC}" srcOrd="0" destOrd="0" presId="urn:microsoft.com/office/officeart/2005/8/layout/orgChart1"/>
    <dgm:cxn modelId="{F8F83869-34EB-49BF-9C03-C4729EACFD09}" type="presOf" srcId="{2058F283-FF51-4C36-BADE-4D3F1F00DA1B}" destId="{3683F44C-2D41-46F4-AA56-DD7E61E081FC}" srcOrd="0" destOrd="0" presId="urn:microsoft.com/office/officeart/2005/8/layout/orgChart1"/>
    <dgm:cxn modelId="{FF29206B-DB41-4203-9B2B-B3F5562003D7}" type="presOf" srcId="{7C1FF498-B9A0-45CC-A729-E862B80CF641}" destId="{9EC664CC-0A86-45E9-88C0-14701D62A72C}" srcOrd="0" destOrd="0" presId="urn:microsoft.com/office/officeart/2005/8/layout/orgChart1"/>
    <dgm:cxn modelId="{8325EF4E-9AC9-4C76-9EBB-05EDA21709C9}" type="presOf" srcId="{8F5A76F8-555C-4E5E-9442-94342ADD80E6}" destId="{433B526D-A822-4E61-81CA-43AE8DEB89B7}" srcOrd="1" destOrd="0" presId="urn:microsoft.com/office/officeart/2005/8/layout/orgChart1"/>
    <dgm:cxn modelId="{B081946F-E489-4DC8-9F46-4B91D95AFE03}" srcId="{1811AF9C-4C6C-4D95-8E20-9C3E4CBC4A7B}" destId="{171F369C-389C-47B2-BB40-1A9EC310E770}" srcOrd="4" destOrd="0" parTransId="{456F9F44-2F18-48CC-94CC-FA09B2766157}" sibTransId="{12764BED-2F96-40C8-B3D1-910EDA20ED56}"/>
    <dgm:cxn modelId="{9B85B375-EF43-4EFE-9EC5-2F0163C6E5E4}" type="presOf" srcId="{F3DF546E-C88D-4739-9DD5-D9650834C0C1}" destId="{52C9EFD4-5A12-4A04-A7B1-D8DF465E9486}" srcOrd="1" destOrd="0" presId="urn:microsoft.com/office/officeart/2005/8/layout/orgChart1"/>
    <dgm:cxn modelId="{836BE77A-5F88-4D52-9FC6-3A8FBA34F73D}" type="presOf" srcId="{6E83A280-E315-460C-B396-B677146E00EE}" destId="{2AFFC61A-62F1-4575-BE2A-0C2C1C16F37D}" srcOrd="0" destOrd="0" presId="urn:microsoft.com/office/officeart/2005/8/layout/orgChart1"/>
    <dgm:cxn modelId="{6252D18C-741B-478F-B666-D4F6CB5AD04C}" srcId="{1811AF9C-4C6C-4D95-8E20-9C3E4CBC4A7B}" destId="{2058F283-FF51-4C36-BADE-4D3F1F00DA1B}" srcOrd="3" destOrd="0" parTransId="{6D35ED5A-D8F4-4DEB-BCA8-8BE6D7638031}" sibTransId="{C8A0DE98-AA6B-459B-B9A8-B191F17E836F}"/>
    <dgm:cxn modelId="{5105AF9D-5CDC-40D2-862A-A8D589E037A0}" type="presOf" srcId="{1811AF9C-4C6C-4D95-8E20-9C3E4CBC4A7B}" destId="{BCE0CF51-9D52-4991-BB97-C9CA393D4286}" srcOrd="1" destOrd="0" presId="urn:microsoft.com/office/officeart/2005/8/layout/orgChart1"/>
    <dgm:cxn modelId="{5C36C3A5-24E4-458B-A2FC-B80AAFCBBDD9}" srcId="{1811AF9C-4C6C-4D95-8E20-9C3E4CBC4A7B}" destId="{69C2CB67-E4A2-4143-A271-A2837A7CAC90}" srcOrd="1" destOrd="0" parTransId="{343F1681-24F8-48E2-A57B-D2CF13934844}" sibTransId="{0090AE21-86F0-4B55-A41C-FD8A351398CF}"/>
    <dgm:cxn modelId="{66569CBF-9B87-4F81-BC59-0164B8A322AC}" type="presOf" srcId="{1811AF9C-4C6C-4D95-8E20-9C3E4CBC4A7B}" destId="{863C24D9-6C68-436C-9E9C-91072AA9F16E}" srcOrd="0" destOrd="0" presId="urn:microsoft.com/office/officeart/2005/8/layout/orgChart1"/>
    <dgm:cxn modelId="{55765CC3-EC8E-4FDA-BC99-A316980F6F54}" type="presOf" srcId="{343F1681-24F8-48E2-A57B-D2CF13934844}" destId="{9FBB3B1A-4E12-4919-8605-EA07E160DEDE}" srcOrd="0" destOrd="0" presId="urn:microsoft.com/office/officeart/2005/8/layout/orgChart1"/>
    <dgm:cxn modelId="{E63A26C9-3868-45CB-92AC-A8E0EB92C985}" srcId="{CCDD0E51-0B55-4097-882F-4D440D49E476}" destId="{1811AF9C-4C6C-4D95-8E20-9C3E4CBC4A7B}" srcOrd="0" destOrd="0" parTransId="{F2469601-6C90-4294-9AAA-308BD3481E77}" sibTransId="{CB7BE7A7-181E-49FC-8335-5BE4733BDB3A}"/>
    <dgm:cxn modelId="{95E3D4CA-5AB0-43C0-ABD1-5B219C35EDAB}" type="presOf" srcId="{8F5A76F8-555C-4E5E-9442-94342ADD80E6}" destId="{29C2E79E-D137-4EB6-9B5D-9618BC81E99C}" srcOrd="0" destOrd="0" presId="urn:microsoft.com/office/officeart/2005/8/layout/orgChart1"/>
    <dgm:cxn modelId="{8049E1CF-9AAF-4E37-93F4-A03A74D656C0}" type="presOf" srcId="{7E32E45F-61D6-4A88-B25A-E351CE6FF248}" destId="{2F7ADB02-F0A9-47DA-BC5F-8D9E2DFDFC7D}" srcOrd="0" destOrd="0" presId="urn:microsoft.com/office/officeart/2005/8/layout/orgChart1"/>
    <dgm:cxn modelId="{7D46A0DA-3056-42CE-9869-BE72EE59FB99}" srcId="{CCDD0E51-0B55-4097-882F-4D440D49E476}" destId="{7E32E45F-61D6-4A88-B25A-E351CE6FF248}" srcOrd="1" destOrd="0" parTransId="{3C3B317D-65B7-42CE-9BB7-C85D0E75650D}" sibTransId="{1B69A30B-B630-47C4-BD75-DE848813BBD3}"/>
    <dgm:cxn modelId="{CFE26DDF-C484-404F-9820-D10500794976}" type="presOf" srcId="{69C2CB67-E4A2-4143-A271-A2837A7CAC90}" destId="{CCF02A48-6FA3-4E9F-ACD6-27C7937B1451}" srcOrd="1" destOrd="0" presId="urn:microsoft.com/office/officeart/2005/8/layout/orgChart1"/>
    <dgm:cxn modelId="{28F466E0-E5BF-4249-8546-E0232B0502C0}" type="presOf" srcId="{7E32E45F-61D6-4A88-B25A-E351CE6FF248}" destId="{0584B57C-EB48-4E43-A611-13B05C96DD41}" srcOrd="1" destOrd="0" presId="urn:microsoft.com/office/officeart/2005/8/layout/orgChart1"/>
    <dgm:cxn modelId="{AE0132E1-00E1-4432-A5F2-E9487E81BE89}" type="presOf" srcId="{69C2CB67-E4A2-4143-A271-A2837A7CAC90}" destId="{11A7DE7C-F185-488E-BCEA-E4DB4FD1C994}" srcOrd="0" destOrd="0" presId="urn:microsoft.com/office/officeart/2005/8/layout/orgChart1"/>
    <dgm:cxn modelId="{04633FE5-81B5-44FA-8CD2-E2C6AA147F8C}" type="presOf" srcId="{171F369C-389C-47B2-BB40-1A9EC310E770}" destId="{041C1BC2-97C7-4E6F-9A8F-BD6C7EB25B3C}" srcOrd="1" destOrd="0" presId="urn:microsoft.com/office/officeart/2005/8/layout/orgChart1"/>
    <dgm:cxn modelId="{BB9EDFEB-357B-4822-8B6F-007755166837}" type="presOf" srcId="{6E83A280-E315-460C-B396-B677146E00EE}" destId="{C5209C0C-9EB5-45C0-88D7-A67005FF8274}" srcOrd="1" destOrd="0" presId="urn:microsoft.com/office/officeart/2005/8/layout/orgChart1"/>
    <dgm:cxn modelId="{CB218BEE-A491-47DF-BE56-CE97B5D09721}" type="presOf" srcId="{456F9F44-2F18-48CC-94CC-FA09B2766157}" destId="{7ADD4211-8E1A-404E-941B-1D5A1A2965C8}" srcOrd="0" destOrd="0" presId="urn:microsoft.com/office/officeart/2005/8/layout/orgChart1"/>
    <dgm:cxn modelId="{B2D361FB-C7E6-4004-A6B0-1A7A964E2B79}" type="presOf" srcId="{171F369C-389C-47B2-BB40-1A9EC310E770}" destId="{C181AD08-96A4-4CA6-B8CC-B4428A72B011}" srcOrd="0" destOrd="0" presId="urn:microsoft.com/office/officeart/2005/8/layout/orgChart1"/>
    <dgm:cxn modelId="{F8031CFF-787F-4484-B098-6291398AEBE0}" type="presOf" srcId="{4F73B98C-F01C-4F18-8641-7BC1470D1675}" destId="{CDBE587D-1467-4EE3-AE71-D14777FF6AF4}" srcOrd="0" destOrd="0" presId="urn:microsoft.com/office/officeart/2005/8/layout/orgChart1"/>
    <dgm:cxn modelId="{243B91FF-C014-4FBF-A302-80A1A09C8D9C}" type="presOf" srcId="{F3DF546E-C88D-4739-9DD5-D9650834C0C1}" destId="{0F289C4B-DCE9-401B-A377-7CE0F5795DED}" srcOrd="0" destOrd="0" presId="urn:microsoft.com/office/officeart/2005/8/layout/orgChart1"/>
    <dgm:cxn modelId="{B1060423-6B85-4210-B0C6-DF36F9D45FBA}" type="presParOf" srcId="{13F6A04D-BC33-4822-BB8A-7AC92B5ADF9A}" destId="{4DF5241E-9BDA-4958-9DFC-ECE891FA155D}" srcOrd="0" destOrd="0" presId="urn:microsoft.com/office/officeart/2005/8/layout/orgChart1"/>
    <dgm:cxn modelId="{F1D083C3-7E48-4C9B-81E3-9D346E7363E2}" type="presParOf" srcId="{4DF5241E-9BDA-4958-9DFC-ECE891FA155D}" destId="{10CF20B9-7FFF-4084-98C7-937D6BB97A3C}" srcOrd="0" destOrd="0" presId="urn:microsoft.com/office/officeart/2005/8/layout/orgChart1"/>
    <dgm:cxn modelId="{10C3B4ED-4AB1-4FCF-8FBD-131AC91E6CC0}" type="presParOf" srcId="{10CF20B9-7FFF-4084-98C7-937D6BB97A3C}" destId="{863C24D9-6C68-436C-9E9C-91072AA9F16E}" srcOrd="0" destOrd="0" presId="urn:microsoft.com/office/officeart/2005/8/layout/orgChart1"/>
    <dgm:cxn modelId="{48FA6C5C-C621-425A-90D9-6FC67C3B2E24}" type="presParOf" srcId="{10CF20B9-7FFF-4084-98C7-937D6BB97A3C}" destId="{BCE0CF51-9D52-4991-BB97-C9CA393D4286}" srcOrd="1" destOrd="0" presId="urn:microsoft.com/office/officeart/2005/8/layout/orgChart1"/>
    <dgm:cxn modelId="{4469F107-9D16-4E95-AC16-C8F6244FF182}" type="presParOf" srcId="{4DF5241E-9BDA-4958-9DFC-ECE891FA155D}" destId="{1C6D063D-0E6C-4CEB-8B59-B5CE88AFF531}" srcOrd="1" destOrd="0" presId="urn:microsoft.com/office/officeart/2005/8/layout/orgChart1"/>
    <dgm:cxn modelId="{07967720-69DF-4709-AA8F-8384DBB72EE0}" type="presParOf" srcId="{1C6D063D-0E6C-4CEB-8B59-B5CE88AFF531}" destId="{9EC664CC-0A86-45E9-88C0-14701D62A72C}" srcOrd="0" destOrd="0" presId="urn:microsoft.com/office/officeart/2005/8/layout/orgChart1"/>
    <dgm:cxn modelId="{DA884F8B-398F-47EB-A03F-70009584E1B0}" type="presParOf" srcId="{1C6D063D-0E6C-4CEB-8B59-B5CE88AFF531}" destId="{2D69DB74-17C3-4C76-982A-D1CEA0961EF3}" srcOrd="1" destOrd="0" presId="urn:microsoft.com/office/officeart/2005/8/layout/orgChart1"/>
    <dgm:cxn modelId="{FD3A5575-4DFC-407B-B65D-6F1758EE7C2E}" type="presParOf" srcId="{2D69DB74-17C3-4C76-982A-D1CEA0961EF3}" destId="{72E5477C-0D07-4197-AE42-0A4DF7A571FE}" srcOrd="0" destOrd="0" presId="urn:microsoft.com/office/officeart/2005/8/layout/orgChart1"/>
    <dgm:cxn modelId="{4069FE63-5F37-4D3C-84F8-B37952A203B2}" type="presParOf" srcId="{72E5477C-0D07-4197-AE42-0A4DF7A571FE}" destId="{CDBE587D-1467-4EE3-AE71-D14777FF6AF4}" srcOrd="0" destOrd="0" presId="urn:microsoft.com/office/officeart/2005/8/layout/orgChart1"/>
    <dgm:cxn modelId="{B08BA310-2D4B-4722-85A6-DBE442C0D9ED}" type="presParOf" srcId="{72E5477C-0D07-4197-AE42-0A4DF7A571FE}" destId="{11572131-8CC4-45A9-A70C-94C6F903B683}" srcOrd="1" destOrd="0" presId="urn:microsoft.com/office/officeart/2005/8/layout/orgChart1"/>
    <dgm:cxn modelId="{CD5B3EAE-0A7C-421E-9CB5-0B4F6301881D}" type="presParOf" srcId="{2D69DB74-17C3-4C76-982A-D1CEA0961EF3}" destId="{DD378092-2485-4324-BBF0-D7446F961E3B}" srcOrd="1" destOrd="0" presId="urn:microsoft.com/office/officeart/2005/8/layout/orgChart1"/>
    <dgm:cxn modelId="{F4888D73-528A-4010-A57E-8B5AC578C486}" type="presParOf" srcId="{2D69DB74-17C3-4C76-982A-D1CEA0961EF3}" destId="{16667781-0E1A-4DA5-8FCB-180CDCE08D25}" srcOrd="2" destOrd="0" presId="urn:microsoft.com/office/officeart/2005/8/layout/orgChart1"/>
    <dgm:cxn modelId="{9C664DE4-BE74-4905-AAF4-1BB88A6CB1FB}" type="presParOf" srcId="{1C6D063D-0E6C-4CEB-8B59-B5CE88AFF531}" destId="{9FBB3B1A-4E12-4919-8605-EA07E160DEDE}" srcOrd="2" destOrd="0" presId="urn:microsoft.com/office/officeart/2005/8/layout/orgChart1"/>
    <dgm:cxn modelId="{53F8AA2B-E22E-4366-B744-49ED96296A49}" type="presParOf" srcId="{1C6D063D-0E6C-4CEB-8B59-B5CE88AFF531}" destId="{D4DC23D3-503C-485C-9697-DCE2404596F2}" srcOrd="3" destOrd="0" presId="urn:microsoft.com/office/officeart/2005/8/layout/orgChart1"/>
    <dgm:cxn modelId="{9CB31CE0-C39C-4D76-91C2-B158B2BF049B}" type="presParOf" srcId="{D4DC23D3-503C-485C-9697-DCE2404596F2}" destId="{29910FAF-4269-4E93-BF95-517789586AB8}" srcOrd="0" destOrd="0" presId="urn:microsoft.com/office/officeart/2005/8/layout/orgChart1"/>
    <dgm:cxn modelId="{DDFE7025-8D6E-4C6D-B1B6-315A86B517EE}" type="presParOf" srcId="{29910FAF-4269-4E93-BF95-517789586AB8}" destId="{11A7DE7C-F185-488E-BCEA-E4DB4FD1C994}" srcOrd="0" destOrd="0" presId="urn:microsoft.com/office/officeart/2005/8/layout/orgChart1"/>
    <dgm:cxn modelId="{53DA9ACE-DFDF-46F9-8D8B-401C4E3951FA}" type="presParOf" srcId="{29910FAF-4269-4E93-BF95-517789586AB8}" destId="{CCF02A48-6FA3-4E9F-ACD6-27C7937B1451}" srcOrd="1" destOrd="0" presId="urn:microsoft.com/office/officeart/2005/8/layout/orgChart1"/>
    <dgm:cxn modelId="{084F8BA2-CE1E-472E-A7B3-847B16A7C3CC}" type="presParOf" srcId="{D4DC23D3-503C-485C-9697-DCE2404596F2}" destId="{DC752077-7031-457B-BA23-947CA2A3C1FE}" srcOrd="1" destOrd="0" presId="urn:microsoft.com/office/officeart/2005/8/layout/orgChart1"/>
    <dgm:cxn modelId="{36B94CE4-F17E-4F0B-AC7B-DC8DD60481F8}" type="presParOf" srcId="{D4DC23D3-503C-485C-9697-DCE2404596F2}" destId="{2C348261-E7ED-43CF-B136-9578DEB39822}" srcOrd="2" destOrd="0" presId="urn:microsoft.com/office/officeart/2005/8/layout/orgChart1"/>
    <dgm:cxn modelId="{7BCE655D-66F5-4A5A-819E-2E8DF36AC42B}" type="presParOf" srcId="{1C6D063D-0E6C-4CEB-8B59-B5CE88AFF531}" destId="{1B267758-8EF9-4592-AFFC-3BFA225F01EC}" srcOrd="4" destOrd="0" presId="urn:microsoft.com/office/officeart/2005/8/layout/orgChart1"/>
    <dgm:cxn modelId="{08DFA9F9-2202-4349-AC63-A1C4B5E2C68A}" type="presParOf" srcId="{1C6D063D-0E6C-4CEB-8B59-B5CE88AFF531}" destId="{05566AA1-6428-483A-8717-F22BA2F330BB}" srcOrd="5" destOrd="0" presId="urn:microsoft.com/office/officeart/2005/8/layout/orgChart1"/>
    <dgm:cxn modelId="{416ECDD4-C180-41C4-AD64-2A35D053B808}" type="presParOf" srcId="{05566AA1-6428-483A-8717-F22BA2F330BB}" destId="{4CA0FFA7-6777-4AFE-9A29-1A7E99190104}" srcOrd="0" destOrd="0" presId="urn:microsoft.com/office/officeart/2005/8/layout/orgChart1"/>
    <dgm:cxn modelId="{59159ADC-F0CF-4F84-B8BE-2916EEBC3D1B}" type="presParOf" srcId="{4CA0FFA7-6777-4AFE-9A29-1A7E99190104}" destId="{29C2E79E-D137-4EB6-9B5D-9618BC81E99C}" srcOrd="0" destOrd="0" presId="urn:microsoft.com/office/officeart/2005/8/layout/orgChart1"/>
    <dgm:cxn modelId="{7F10280B-DF2C-41E3-8908-F3FB2BE000D0}" type="presParOf" srcId="{4CA0FFA7-6777-4AFE-9A29-1A7E99190104}" destId="{433B526D-A822-4E61-81CA-43AE8DEB89B7}" srcOrd="1" destOrd="0" presId="urn:microsoft.com/office/officeart/2005/8/layout/orgChart1"/>
    <dgm:cxn modelId="{046FD315-8F0B-4638-B345-93B7A0BC2A50}" type="presParOf" srcId="{05566AA1-6428-483A-8717-F22BA2F330BB}" destId="{03549CC4-BB15-4150-9E60-C510A70D1FB8}" srcOrd="1" destOrd="0" presId="urn:microsoft.com/office/officeart/2005/8/layout/orgChart1"/>
    <dgm:cxn modelId="{A395AA91-8185-4609-A208-625D1DBCE4A5}" type="presParOf" srcId="{05566AA1-6428-483A-8717-F22BA2F330BB}" destId="{E2DFFD70-1139-459D-B21A-FCA270169ADC}" srcOrd="2" destOrd="0" presId="urn:microsoft.com/office/officeart/2005/8/layout/orgChart1"/>
    <dgm:cxn modelId="{3FE40B51-01BD-4616-8410-66216E6B76ED}" type="presParOf" srcId="{1C6D063D-0E6C-4CEB-8B59-B5CE88AFF531}" destId="{AD225B06-973C-4B7D-B307-2855768BA596}" srcOrd="6" destOrd="0" presId="urn:microsoft.com/office/officeart/2005/8/layout/orgChart1"/>
    <dgm:cxn modelId="{55D0CC80-A358-4CE7-919F-6D615C3F075A}" type="presParOf" srcId="{1C6D063D-0E6C-4CEB-8B59-B5CE88AFF531}" destId="{AF621C2E-3619-475D-B6A7-0DAA498EBB0C}" srcOrd="7" destOrd="0" presId="urn:microsoft.com/office/officeart/2005/8/layout/orgChart1"/>
    <dgm:cxn modelId="{3067F9AB-FE92-41DD-976F-B1DD3F921AD1}" type="presParOf" srcId="{AF621C2E-3619-475D-B6A7-0DAA498EBB0C}" destId="{21E0BAB3-78D9-46FE-A9A4-D98D8AE08C81}" srcOrd="0" destOrd="0" presId="urn:microsoft.com/office/officeart/2005/8/layout/orgChart1"/>
    <dgm:cxn modelId="{F3AF95E8-5C81-4479-B16A-AA42562C0A26}" type="presParOf" srcId="{21E0BAB3-78D9-46FE-A9A4-D98D8AE08C81}" destId="{3683F44C-2D41-46F4-AA56-DD7E61E081FC}" srcOrd="0" destOrd="0" presId="urn:microsoft.com/office/officeart/2005/8/layout/orgChart1"/>
    <dgm:cxn modelId="{AE9D7ACA-A973-46EF-8D8A-F1BD7A261FF7}" type="presParOf" srcId="{21E0BAB3-78D9-46FE-A9A4-D98D8AE08C81}" destId="{6B70EC62-2D69-46A6-823A-7C147F46D145}" srcOrd="1" destOrd="0" presId="urn:microsoft.com/office/officeart/2005/8/layout/orgChart1"/>
    <dgm:cxn modelId="{09844852-1580-4D68-AEF0-90B490BA48E7}" type="presParOf" srcId="{AF621C2E-3619-475D-B6A7-0DAA498EBB0C}" destId="{DA3A533C-FB23-49DB-82AE-EDFB41EADFC2}" srcOrd="1" destOrd="0" presId="urn:microsoft.com/office/officeart/2005/8/layout/orgChart1"/>
    <dgm:cxn modelId="{F4BC29B1-63D8-438C-BD1C-2D8D8024BEDE}" type="presParOf" srcId="{AF621C2E-3619-475D-B6A7-0DAA498EBB0C}" destId="{18083F99-B91C-4596-AD9C-FDE5D80695CB}" srcOrd="2" destOrd="0" presId="urn:microsoft.com/office/officeart/2005/8/layout/orgChart1"/>
    <dgm:cxn modelId="{EEDF5AC1-9A00-40F6-9024-9E6257E74CD9}" type="presParOf" srcId="{1C6D063D-0E6C-4CEB-8B59-B5CE88AFF531}" destId="{7ADD4211-8E1A-404E-941B-1D5A1A2965C8}" srcOrd="8" destOrd="0" presId="urn:microsoft.com/office/officeart/2005/8/layout/orgChart1"/>
    <dgm:cxn modelId="{D0DF6667-6DEA-4BA2-8219-9C2BCC283C3B}" type="presParOf" srcId="{1C6D063D-0E6C-4CEB-8B59-B5CE88AFF531}" destId="{B9FC41A1-8DC6-4C33-9B53-117EA9023C4C}" srcOrd="9" destOrd="0" presId="urn:microsoft.com/office/officeart/2005/8/layout/orgChart1"/>
    <dgm:cxn modelId="{6ADC42B7-9881-44A3-BDC6-932F1246391A}" type="presParOf" srcId="{B9FC41A1-8DC6-4C33-9B53-117EA9023C4C}" destId="{92DF4C66-137E-4233-8D29-CF7C66425356}" srcOrd="0" destOrd="0" presId="urn:microsoft.com/office/officeart/2005/8/layout/orgChart1"/>
    <dgm:cxn modelId="{2CD52DCD-57D7-41A7-8095-2704615AE11D}" type="presParOf" srcId="{92DF4C66-137E-4233-8D29-CF7C66425356}" destId="{C181AD08-96A4-4CA6-B8CC-B4428A72B011}" srcOrd="0" destOrd="0" presId="urn:microsoft.com/office/officeart/2005/8/layout/orgChart1"/>
    <dgm:cxn modelId="{5D6A8F1C-BA23-40C0-B5FC-02EA495A96C4}" type="presParOf" srcId="{92DF4C66-137E-4233-8D29-CF7C66425356}" destId="{041C1BC2-97C7-4E6F-9A8F-BD6C7EB25B3C}" srcOrd="1" destOrd="0" presId="urn:microsoft.com/office/officeart/2005/8/layout/orgChart1"/>
    <dgm:cxn modelId="{23933F6B-882D-4433-A32E-0CCD82AF8DE2}" type="presParOf" srcId="{B9FC41A1-8DC6-4C33-9B53-117EA9023C4C}" destId="{2AAEE4BF-5067-408E-87B5-F3FDC4FF5DB5}" srcOrd="1" destOrd="0" presId="urn:microsoft.com/office/officeart/2005/8/layout/orgChart1"/>
    <dgm:cxn modelId="{4D395290-D510-4063-A69C-7996C8E5DE19}" type="presParOf" srcId="{B9FC41A1-8DC6-4C33-9B53-117EA9023C4C}" destId="{06173D5E-6276-448F-8C38-CD72821580FA}" srcOrd="2" destOrd="0" presId="urn:microsoft.com/office/officeart/2005/8/layout/orgChart1"/>
    <dgm:cxn modelId="{F82C5D82-AE53-4663-8122-5EB2600DEE6A}" type="presParOf" srcId="{4DF5241E-9BDA-4958-9DFC-ECE891FA155D}" destId="{E4A0EC7E-F525-4211-B1EB-84001C9B8C25}" srcOrd="2" destOrd="0" presId="urn:microsoft.com/office/officeart/2005/8/layout/orgChart1"/>
    <dgm:cxn modelId="{542311A3-0226-46D7-9619-DC8B0EFB866A}" type="presParOf" srcId="{13F6A04D-BC33-4822-BB8A-7AC92B5ADF9A}" destId="{ECC8A8F5-8ACD-4DC6-9B37-173716136362}" srcOrd="1" destOrd="0" presId="urn:microsoft.com/office/officeart/2005/8/layout/orgChart1"/>
    <dgm:cxn modelId="{559D3923-3CEF-40A3-A1DE-CF8ED4C1ED1D}" type="presParOf" srcId="{ECC8A8F5-8ACD-4DC6-9B37-173716136362}" destId="{C0E8F1A5-73AA-4590-A83E-A90ACB5B070A}" srcOrd="0" destOrd="0" presId="urn:microsoft.com/office/officeart/2005/8/layout/orgChart1"/>
    <dgm:cxn modelId="{30509E77-4F1F-4F22-9DA8-3A86692CEDA1}" type="presParOf" srcId="{C0E8F1A5-73AA-4590-A83E-A90ACB5B070A}" destId="{2F7ADB02-F0A9-47DA-BC5F-8D9E2DFDFC7D}" srcOrd="0" destOrd="0" presId="urn:microsoft.com/office/officeart/2005/8/layout/orgChart1"/>
    <dgm:cxn modelId="{4538A250-C3E1-4581-8367-A796E100B2BB}" type="presParOf" srcId="{C0E8F1A5-73AA-4590-A83E-A90ACB5B070A}" destId="{0584B57C-EB48-4E43-A611-13B05C96DD41}" srcOrd="1" destOrd="0" presId="urn:microsoft.com/office/officeart/2005/8/layout/orgChart1"/>
    <dgm:cxn modelId="{E8FB3396-A95D-4441-B300-A72E6D22AB97}" type="presParOf" srcId="{ECC8A8F5-8ACD-4DC6-9B37-173716136362}" destId="{1BD88B1A-0D00-4B03-883D-9F4F72A27A80}" srcOrd="1" destOrd="0" presId="urn:microsoft.com/office/officeart/2005/8/layout/orgChart1"/>
    <dgm:cxn modelId="{76F9B3F2-843A-488E-8704-1CE5E318ACDA}" type="presParOf" srcId="{ECC8A8F5-8ACD-4DC6-9B37-173716136362}" destId="{469FED57-8F37-4B67-990B-D93FA5398B77}" srcOrd="2" destOrd="0" presId="urn:microsoft.com/office/officeart/2005/8/layout/orgChart1"/>
    <dgm:cxn modelId="{60A09093-03DB-4178-96B9-E6159DDD3037}" type="presParOf" srcId="{13F6A04D-BC33-4822-BB8A-7AC92B5ADF9A}" destId="{9CD5656C-2E25-461D-956E-2D4E26A91C15}" srcOrd="2" destOrd="0" presId="urn:microsoft.com/office/officeart/2005/8/layout/orgChart1"/>
    <dgm:cxn modelId="{888A9075-ACCA-4348-9CAA-6513382D80C5}" type="presParOf" srcId="{9CD5656C-2E25-461D-956E-2D4E26A91C15}" destId="{6F2D4C0B-50CC-44F0-81AA-1CF087F7A08E}" srcOrd="0" destOrd="0" presId="urn:microsoft.com/office/officeart/2005/8/layout/orgChart1"/>
    <dgm:cxn modelId="{C4084851-C7D8-4AC5-A0BB-5D543FE2D15C}" type="presParOf" srcId="{6F2D4C0B-50CC-44F0-81AA-1CF087F7A08E}" destId="{0F289C4B-DCE9-401B-A377-7CE0F5795DED}" srcOrd="0" destOrd="0" presId="urn:microsoft.com/office/officeart/2005/8/layout/orgChart1"/>
    <dgm:cxn modelId="{E61E1629-7205-4FD9-BE35-0D99FB3A7A54}" type="presParOf" srcId="{6F2D4C0B-50CC-44F0-81AA-1CF087F7A08E}" destId="{52C9EFD4-5A12-4A04-A7B1-D8DF465E9486}" srcOrd="1" destOrd="0" presId="urn:microsoft.com/office/officeart/2005/8/layout/orgChart1"/>
    <dgm:cxn modelId="{957BB9EA-2D8B-41E3-B9CB-6C23EF39087E}" type="presParOf" srcId="{9CD5656C-2E25-461D-956E-2D4E26A91C15}" destId="{AAF86C14-B62B-4F50-8708-987A0D3D1F08}" srcOrd="1" destOrd="0" presId="urn:microsoft.com/office/officeart/2005/8/layout/orgChart1"/>
    <dgm:cxn modelId="{B06D717D-9D9E-4F30-87B3-1B639DED8955}" type="presParOf" srcId="{9CD5656C-2E25-461D-956E-2D4E26A91C15}" destId="{C87292B1-AE72-435D-8671-FCAC0CED4F62}" srcOrd="2" destOrd="0" presId="urn:microsoft.com/office/officeart/2005/8/layout/orgChart1"/>
    <dgm:cxn modelId="{A6B3CFFA-0C2C-4E0E-8B1D-E9B3B1AC4338}" type="presParOf" srcId="{13F6A04D-BC33-4822-BB8A-7AC92B5ADF9A}" destId="{6C293BA0-AB27-4A6D-91AE-6840B54030E8}" srcOrd="3" destOrd="0" presId="urn:microsoft.com/office/officeart/2005/8/layout/orgChart1"/>
    <dgm:cxn modelId="{BBF9F460-827A-45E1-9304-6C543811CB63}" type="presParOf" srcId="{6C293BA0-AB27-4A6D-91AE-6840B54030E8}" destId="{B01B47C6-0518-4154-8499-14661150F798}" srcOrd="0" destOrd="0" presId="urn:microsoft.com/office/officeart/2005/8/layout/orgChart1"/>
    <dgm:cxn modelId="{1A552D02-6D0D-4928-8C66-6FD46A506298}" type="presParOf" srcId="{B01B47C6-0518-4154-8499-14661150F798}" destId="{2AFFC61A-62F1-4575-BE2A-0C2C1C16F37D}" srcOrd="0" destOrd="0" presId="urn:microsoft.com/office/officeart/2005/8/layout/orgChart1"/>
    <dgm:cxn modelId="{B2D0C589-C06A-4C81-A26F-A4774629454A}" type="presParOf" srcId="{B01B47C6-0518-4154-8499-14661150F798}" destId="{C5209C0C-9EB5-45C0-88D7-A67005FF8274}" srcOrd="1" destOrd="0" presId="urn:microsoft.com/office/officeart/2005/8/layout/orgChart1"/>
    <dgm:cxn modelId="{E3FE0D5A-7179-42A6-9016-B68FB1B5E704}" type="presParOf" srcId="{6C293BA0-AB27-4A6D-91AE-6840B54030E8}" destId="{A91DA7A3-A18E-4FDD-B3AA-E2F1F388C155}" srcOrd="1" destOrd="0" presId="urn:microsoft.com/office/officeart/2005/8/layout/orgChart1"/>
    <dgm:cxn modelId="{687752BF-CF90-47B6-ABF4-C5BA6F74D701}" type="presParOf" srcId="{6C293BA0-AB27-4A6D-91AE-6840B54030E8}" destId="{1E5EF7AC-4DC9-4A3A-8A93-8CE8FE8B67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D0E51-0B55-4097-882F-4D440D49E4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811AF9C-4C6C-4D95-8E20-9C3E4CBC4A7B}">
      <dgm:prSet phldrT="[Text]"/>
      <dgm:spPr/>
      <dgm:t>
        <a:bodyPr/>
        <a:lstStyle/>
        <a:p>
          <a:r>
            <a:rPr lang="sv-SE" dirty="0">
              <a:latin typeface="+mj-lt"/>
            </a:rPr>
            <a:t>SHSO Bruket</a:t>
          </a:r>
        </a:p>
        <a:p>
          <a:r>
            <a:rPr lang="sv-SE" dirty="0">
              <a:latin typeface="+mj-lt"/>
            </a:rPr>
            <a:t>Stefan Persson</a:t>
          </a:r>
        </a:p>
      </dgm:t>
    </dgm:pt>
    <dgm:pt modelId="{F2469601-6C90-4294-9AAA-308BD3481E77}" type="parTrans" cxnId="{E63A26C9-3868-45CB-92AC-A8E0EB92C98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CB7BE7A7-181E-49FC-8335-5BE4733BDB3A}" type="sibTrans" cxnId="{E63A26C9-3868-45CB-92AC-A8E0EB92C98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4F73B98C-F01C-4F18-8641-7BC1470D1675}">
      <dgm:prSet phldrT="[Text]"/>
      <dgm:spPr/>
      <dgm:t>
        <a:bodyPr/>
        <a:lstStyle/>
        <a:p>
          <a:r>
            <a:rPr lang="sv-SE" dirty="0">
              <a:latin typeface="+mj-lt"/>
            </a:rPr>
            <a:t>HSO Cellulosa</a:t>
          </a:r>
        </a:p>
        <a:p>
          <a:r>
            <a:rPr lang="sv-SE" dirty="0">
              <a:latin typeface="+mj-lt"/>
            </a:rPr>
            <a:t>Lars Ekengren</a:t>
          </a:r>
        </a:p>
      </dgm:t>
    </dgm:pt>
    <dgm:pt modelId="{7C1FF498-B9A0-45CC-A729-E862B80CF641}" type="parTrans" cxnId="{6AFDDE2E-5B36-452C-B987-BCD5DF8DB9C8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65C1B287-8BCC-435E-8A04-2DB0C5A7EACD}" type="sibTrans" cxnId="{6AFDDE2E-5B36-452C-B987-BCD5DF8DB9C8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69C2CB67-E4A2-4143-A271-A2837A7CAC90}">
      <dgm:prSet phldrT="[Text]"/>
      <dgm:spPr/>
      <dgm:t>
        <a:bodyPr/>
        <a:lstStyle/>
        <a:p>
          <a:r>
            <a:rPr lang="sv-SE" dirty="0">
              <a:latin typeface="+mj-lt"/>
            </a:rPr>
            <a:t>HSO Kartong</a:t>
          </a:r>
        </a:p>
        <a:p>
          <a:r>
            <a:rPr lang="sv-SE" dirty="0">
              <a:latin typeface="+mj-lt"/>
            </a:rPr>
            <a:t>Jenny Johansson</a:t>
          </a:r>
        </a:p>
      </dgm:t>
    </dgm:pt>
    <dgm:pt modelId="{343F1681-24F8-48E2-A57B-D2CF13934844}" type="parTrans" cxnId="{5C36C3A5-24E4-458B-A2FC-B80AAFCBBDD9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0090AE21-86F0-4B55-A41C-FD8A351398CF}" type="sibTrans" cxnId="{5C36C3A5-24E4-458B-A2FC-B80AAFCBBDD9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8F5A76F8-555C-4E5E-9442-94342ADD80E6}">
      <dgm:prSet phldrT="[Text]"/>
      <dgm:spPr/>
      <dgm:t>
        <a:bodyPr/>
        <a:lstStyle/>
        <a:p>
          <a:r>
            <a:rPr lang="sv-SE" dirty="0">
              <a:latin typeface="+mj-lt"/>
            </a:rPr>
            <a:t>HSO EBH</a:t>
          </a:r>
        </a:p>
        <a:p>
          <a:r>
            <a:rPr lang="sv-SE" dirty="0">
              <a:latin typeface="+mj-lt"/>
            </a:rPr>
            <a:t>Jenny Johansson</a:t>
          </a:r>
        </a:p>
      </dgm:t>
    </dgm:pt>
    <dgm:pt modelId="{C5D55ABD-3E00-430E-B428-475420F7A8E5}" type="parTrans" cxnId="{3E14A22D-CC16-4585-AD6F-FCB7A1E6DD1E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39E9E85F-39C1-47B4-A75A-E097BCBE2469}" type="sibTrans" cxnId="{3E14A22D-CC16-4585-AD6F-FCB7A1E6DD1E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2058F283-FF51-4C36-BADE-4D3F1F00DA1B}">
      <dgm:prSet/>
      <dgm:spPr/>
      <dgm:t>
        <a:bodyPr/>
        <a:lstStyle/>
        <a:p>
          <a:r>
            <a:rPr lang="sv-SE" dirty="0">
              <a:latin typeface="+mj-lt"/>
            </a:rPr>
            <a:t>HSO Terminalen</a:t>
          </a:r>
        </a:p>
        <a:p>
          <a:r>
            <a:rPr lang="sv-SE" dirty="0">
              <a:latin typeface="+mj-lt"/>
            </a:rPr>
            <a:t>Jenny Johansson</a:t>
          </a:r>
        </a:p>
      </dgm:t>
    </dgm:pt>
    <dgm:pt modelId="{6D35ED5A-D8F4-4DEB-BCA8-8BE6D7638031}" type="parTrans" cxnId="{6252D18C-741B-478F-B666-D4F6CB5AD04C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C8A0DE98-AA6B-459B-B9A8-B191F17E836F}" type="sibTrans" cxnId="{6252D18C-741B-478F-B666-D4F6CB5AD04C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EC9C313E-4D32-4CFD-B540-838791B1F541}">
      <dgm:prSet/>
      <dgm:spPr/>
      <dgm:t>
        <a:bodyPr/>
        <a:lstStyle/>
        <a:p>
          <a:r>
            <a:rPr lang="sv-SE" dirty="0">
              <a:latin typeface="+mj-lt"/>
            </a:rPr>
            <a:t>HSO Underhåll</a:t>
          </a:r>
        </a:p>
        <a:p>
          <a:r>
            <a:rPr lang="sv-SE" dirty="0">
              <a:latin typeface="+mj-lt"/>
            </a:rPr>
            <a:t>Emil Andersson</a:t>
          </a:r>
        </a:p>
      </dgm:t>
    </dgm:pt>
    <dgm:pt modelId="{BAD327F4-5F33-468C-A5EA-9A334160BA4B}" type="parTrans" cxnId="{47BEEA6B-5213-41C5-81F9-69120A9C1276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5A30E258-B4CA-4AE5-A778-AB3953B37D4D}" type="sibTrans" cxnId="{47BEEA6B-5213-41C5-81F9-69120A9C1276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13F6A04D-BC33-4822-BB8A-7AC92B5ADF9A}" type="pres">
      <dgm:prSet presAssocID="{CCDD0E51-0B55-4097-882F-4D440D49E4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F5241E-9BDA-4958-9DFC-ECE891FA155D}" type="pres">
      <dgm:prSet presAssocID="{1811AF9C-4C6C-4D95-8E20-9C3E4CBC4A7B}" presName="hierRoot1" presStyleCnt="0">
        <dgm:presLayoutVars>
          <dgm:hierBranch val="init"/>
        </dgm:presLayoutVars>
      </dgm:prSet>
      <dgm:spPr/>
    </dgm:pt>
    <dgm:pt modelId="{10CF20B9-7FFF-4084-98C7-937D6BB97A3C}" type="pres">
      <dgm:prSet presAssocID="{1811AF9C-4C6C-4D95-8E20-9C3E4CBC4A7B}" presName="rootComposite1" presStyleCnt="0"/>
      <dgm:spPr/>
    </dgm:pt>
    <dgm:pt modelId="{863C24D9-6C68-436C-9E9C-91072AA9F16E}" type="pres">
      <dgm:prSet presAssocID="{1811AF9C-4C6C-4D95-8E20-9C3E4CBC4A7B}" presName="rootText1" presStyleLbl="node0" presStyleIdx="0" presStyleCnt="1">
        <dgm:presLayoutVars>
          <dgm:chPref val="3"/>
        </dgm:presLayoutVars>
      </dgm:prSet>
      <dgm:spPr/>
    </dgm:pt>
    <dgm:pt modelId="{BCE0CF51-9D52-4991-BB97-C9CA393D4286}" type="pres">
      <dgm:prSet presAssocID="{1811AF9C-4C6C-4D95-8E20-9C3E4CBC4A7B}" presName="rootConnector1" presStyleLbl="node1" presStyleIdx="0" presStyleCnt="0"/>
      <dgm:spPr/>
    </dgm:pt>
    <dgm:pt modelId="{1C6D063D-0E6C-4CEB-8B59-B5CE88AFF531}" type="pres">
      <dgm:prSet presAssocID="{1811AF9C-4C6C-4D95-8E20-9C3E4CBC4A7B}" presName="hierChild2" presStyleCnt="0"/>
      <dgm:spPr/>
    </dgm:pt>
    <dgm:pt modelId="{9EC664CC-0A86-45E9-88C0-14701D62A72C}" type="pres">
      <dgm:prSet presAssocID="{7C1FF498-B9A0-45CC-A729-E862B80CF641}" presName="Name37" presStyleLbl="parChTrans1D2" presStyleIdx="0" presStyleCnt="5"/>
      <dgm:spPr/>
    </dgm:pt>
    <dgm:pt modelId="{2D69DB74-17C3-4C76-982A-D1CEA0961EF3}" type="pres">
      <dgm:prSet presAssocID="{4F73B98C-F01C-4F18-8641-7BC1470D1675}" presName="hierRoot2" presStyleCnt="0">
        <dgm:presLayoutVars>
          <dgm:hierBranch val="init"/>
        </dgm:presLayoutVars>
      </dgm:prSet>
      <dgm:spPr/>
    </dgm:pt>
    <dgm:pt modelId="{72E5477C-0D07-4197-AE42-0A4DF7A571FE}" type="pres">
      <dgm:prSet presAssocID="{4F73B98C-F01C-4F18-8641-7BC1470D1675}" presName="rootComposite" presStyleCnt="0"/>
      <dgm:spPr/>
    </dgm:pt>
    <dgm:pt modelId="{CDBE587D-1467-4EE3-AE71-D14777FF6AF4}" type="pres">
      <dgm:prSet presAssocID="{4F73B98C-F01C-4F18-8641-7BC1470D1675}" presName="rootText" presStyleLbl="node2" presStyleIdx="0" presStyleCnt="5">
        <dgm:presLayoutVars>
          <dgm:chPref val="3"/>
        </dgm:presLayoutVars>
      </dgm:prSet>
      <dgm:spPr/>
    </dgm:pt>
    <dgm:pt modelId="{11572131-8CC4-45A9-A70C-94C6F903B683}" type="pres">
      <dgm:prSet presAssocID="{4F73B98C-F01C-4F18-8641-7BC1470D1675}" presName="rootConnector" presStyleLbl="node2" presStyleIdx="0" presStyleCnt="5"/>
      <dgm:spPr/>
    </dgm:pt>
    <dgm:pt modelId="{DD378092-2485-4324-BBF0-D7446F961E3B}" type="pres">
      <dgm:prSet presAssocID="{4F73B98C-F01C-4F18-8641-7BC1470D1675}" presName="hierChild4" presStyleCnt="0"/>
      <dgm:spPr/>
    </dgm:pt>
    <dgm:pt modelId="{16667781-0E1A-4DA5-8FCB-180CDCE08D25}" type="pres">
      <dgm:prSet presAssocID="{4F73B98C-F01C-4F18-8641-7BC1470D1675}" presName="hierChild5" presStyleCnt="0"/>
      <dgm:spPr/>
    </dgm:pt>
    <dgm:pt modelId="{9FBB3B1A-4E12-4919-8605-EA07E160DEDE}" type="pres">
      <dgm:prSet presAssocID="{343F1681-24F8-48E2-A57B-D2CF13934844}" presName="Name37" presStyleLbl="parChTrans1D2" presStyleIdx="1" presStyleCnt="5"/>
      <dgm:spPr/>
    </dgm:pt>
    <dgm:pt modelId="{D4DC23D3-503C-485C-9697-DCE2404596F2}" type="pres">
      <dgm:prSet presAssocID="{69C2CB67-E4A2-4143-A271-A2837A7CAC90}" presName="hierRoot2" presStyleCnt="0">
        <dgm:presLayoutVars>
          <dgm:hierBranch val="init"/>
        </dgm:presLayoutVars>
      </dgm:prSet>
      <dgm:spPr/>
    </dgm:pt>
    <dgm:pt modelId="{29910FAF-4269-4E93-BF95-517789586AB8}" type="pres">
      <dgm:prSet presAssocID="{69C2CB67-E4A2-4143-A271-A2837A7CAC90}" presName="rootComposite" presStyleCnt="0"/>
      <dgm:spPr/>
    </dgm:pt>
    <dgm:pt modelId="{11A7DE7C-F185-488E-BCEA-E4DB4FD1C994}" type="pres">
      <dgm:prSet presAssocID="{69C2CB67-E4A2-4143-A271-A2837A7CAC90}" presName="rootText" presStyleLbl="node2" presStyleIdx="1" presStyleCnt="5">
        <dgm:presLayoutVars>
          <dgm:chPref val="3"/>
        </dgm:presLayoutVars>
      </dgm:prSet>
      <dgm:spPr/>
    </dgm:pt>
    <dgm:pt modelId="{CCF02A48-6FA3-4E9F-ACD6-27C7937B1451}" type="pres">
      <dgm:prSet presAssocID="{69C2CB67-E4A2-4143-A271-A2837A7CAC90}" presName="rootConnector" presStyleLbl="node2" presStyleIdx="1" presStyleCnt="5"/>
      <dgm:spPr/>
    </dgm:pt>
    <dgm:pt modelId="{DC752077-7031-457B-BA23-947CA2A3C1FE}" type="pres">
      <dgm:prSet presAssocID="{69C2CB67-E4A2-4143-A271-A2837A7CAC90}" presName="hierChild4" presStyleCnt="0"/>
      <dgm:spPr/>
    </dgm:pt>
    <dgm:pt modelId="{2C348261-E7ED-43CF-B136-9578DEB39822}" type="pres">
      <dgm:prSet presAssocID="{69C2CB67-E4A2-4143-A271-A2837A7CAC90}" presName="hierChild5" presStyleCnt="0"/>
      <dgm:spPr/>
    </dgm:pt>
    <dgm:pt modelId="{1B267758-8EF9-4592-AFFC-3BFA225F01EC}" type="pres">
      <dgm:prSet presAssocID="{C5D55ABD-3E00-430E-B428-475420F7A8E5}" presName="Name37" presStyleLbl="parChTrans1D2" presStyleIdx="2" presStyleCnt="5"/>
      <dgm:spPr/>
    </dgm:pt>
    <dgm:pt modelId="{05566AA1-6428-483A-8717-F22BA2F330BB}" type="pres">
      <dgm:prSet presAssocID="{8F5A76F8-555C-4E5E-9442-94342ADD80E6}" presName="hierRoot2" presStyleCnt="0">
        <dgm:presLayoutVars>
          <dgm:hierBranch val="init"/>
        </dgm:presLayoutVars>
      </dgm:prSet>
      <dgm:spPr/>
    </dgm:pt>
    <dgm:pt modelId="{4CA0FFA7-6777-4AFE-9A29-1A7E99190104}" type="pres">
      <dgm:prSet presAssocID="{8F5A76F8-555C-4E5E-9442-94342ADD80E6}" presName="rootComposite" presStyleCnt="0"/>
      <dgm:spPr/>
    </dgm:pt>
    <dgm:pt modelId="{29C2E79E-D137-4EB6-9B5D-9618BC81E99C}" type="pres">
      <dgm:prSet presAssocID="{8F5A76F8-555C-4E5E-9442-94342ADD80E6}" presName="rootText" presStyleLbl="node2" presStyleIdx="2" presStyleCnt="5">
        <dgm:presLayoutVars>
          <dgm:chPref val="3"/>
        </dgm:presLayoutVars>
      </dgm:prSet>
      <dgm:spPr/>
    </dgm:pt>
    <dgm:pt modelId="{433B526D-A822-4E61-81CA-43AE8DEB89B7}" type="pres">
      <dgm:prSet presAssocID="{8F5A76F8-555C-4E5E-9442-94342ADD80E6}" presName="rootConnector" presStyleLbl="node2" presStyleIdx="2" presStyleCnt="5"/>
      <dgm:spPr/>
    </dgm:pt>
    <dgm:pt modelId="{03549CC4-BB15-4150-9E60-C510A70D1FB8}" type="pres">
      <dgm:prSet presAssocID="{8F5A76F8-555C-4E5E-9442-94342ADD80E6}" presName="hierChild4" presStyleCnt="0"/>
      <dgm:spPr/>
    </dgm:pt>
    <dgm:pt modelId="{E2DFFD70-1139-459D-B21A-FCA270169ADC}" type="pres">
      <dgm:prSet presAssocID="{8F5A76F8-555C-4E5E-9442-94342ADD80E6}" presName="hierChild5" presStyleCnt="0"/>
      <dgm:spPr/>
    </dgm:pt>
    <dgm:pt modelId="{AD225B06-973C-4B7D-B307-2855768BA596}" type="pres">
      <dgm:prSet presAssocID="{6D35ED5A-D8F4-4DEB-BCA8-8BE6D7638031}" presName="Name37" presStyleLbl="parChTrans1D2" presStyleIdx="3" presStyleCnt="5"/>
      <dgm:spPr/>
    </dgm:pt>
    <dgm:pt modelId="{AF621C2E-3619-475D-B6A7-0DAA498EBB0C}" type="pres">
      <dgm:prSet presAssocID="{2058F283-FF51-4C36-BADE-4D3F1F00DA1B}" presName="hierRoot2" presStyleCnt="0">
        <dgm:presLayoutVars>
          <dgm:hierBranch val="init"/>
        </dgm:presLayoutVars>
      </dgm:prSet>
      <dgm:spPr/>
    </dgm:pt>
    <dgm:pt modelId="{21E0BAB3-78D9-46FE-A9A4-D98D8AE08C81}" type="pres">
      <dgm:prSet presAssocID="{2058F283-FF51-4C36-BADE-4D3F1F00DA1B}" presName="rootComposite" presStyleCnt="0"/>
      <dgm:spPr/>
    </dgm:pt>
    <dgm:pt modelId="{3683F44C-2D41-46F4-AA56-DD7E61E081FC}" type="pres">
      <dgm:prSet presAssocID="{2058F283-FF51-4C36-BADE-4D3F1F00DA1B}" presName="rootText" presStyleLbl="node2" presStyleIdx="3" presStyleCnt="5">
        <dgm:presLayoutVars>
          <dgm:chPref val="3"/>
        </dgm:presLayoutVars>
      </dgm:prSet>
      <dgm:spPr/>
    </dgm:pt>
    <dgm:pt modelId="{6B70EC62-2D69-46A6-823A-7C147F46D145}" type="pres">
      <dgm:prSet presAssocID="{2058F283-FF51-4C36-BADE-4D3F1F00DA1B}" presName="rootConnector" presStyleLbl="node2" presStyleIdx="3" presStyleCnt="5"/>
      <dgm:spPr/>
    </dgm:pt>
    <dgm:pt modelId="{DA3A533C-FB23-49DB-82AE-EDFB41EADFC2}" type="pres">
      <dgm:prSet presAssocID="{2058F283-FF51-4C36-BADE-4D3F1F00DA1B}" presName="hierChild4" presStyleCnt="0"/>
      <dgm:spPr/>
    </dgm:pt>
    <dgm:pt modelId="{18083F99-B91C-4596-AD9C-FDE5D80695CB}" type="pres">
      <dgm:prSet presAssocID="{2058F283-FF51-4C36-BADE-4D3F1F00DA1B}" presName="hierChild5" presStyleCnt="0"/>
      <dgm:spPr/>
    </dgm:pt>
    <dgm:pt modelId="{60F84DD1-ECCB-4033-968C-70085D8C3696}" type="pres">
      <dgm:prSet presAssocID="{BAD327F4-5F33-468C-A5EA-9A334160BA4B}" presName="Name37" presStyleLbl="parChTrans1D2" presStyleIdx="4" presStyleCnt="5"/>
      <dgm:spPr/>
    </dgm:pt>
    <dgm:pt modelId="{204B6FAD-77A9-4ABE-A3A1-ACCA06E7E4DC}" type="pres">
      <dgm:prSet presAssocID="{EC9C313E-4D32-4CFD-B540-838791B1F541}" presName="hierRoot2" presStyleCnt="0">
        <dgm:presLayoutVars>
          <dgm:hierBranch val="init"/>
        </dgm:presLayoutVars>
      </dgm:prSet>
      <dgm:spPr/>
    </dgm:pt>
    <dgm:pt modelId="{A86FABD1-B1E1-4FAC-B4F3-FADF5C1E1BC9}" type="pres">
      <dgm:prSet presAssocID="{EC9C313E-4D32-4CFD-B540-838791B1F541}" presName="rootComposite" presStyleCnt="0"/>
      <dgm:spPr/>
    </dgm:pt>
    <dgm:pt modelId="{6BB9C286-3E80-4561-A4FB-C0E989B38CA8}" type="pres">
      <dgm:prSet presAssocID="{EC9C313E-4D32-4CFD-B540-838791B1F541}" presName="rootText" presStyleLbl="node2" presStyleIdx="4" presStyleCnt="5" custScaleX="100524">
        <dgm:presLayoutVars>
          <dgm:chPref val="3"/>
        </dgm:presLayoutVars>
      </dgm:prSet>
      <dgm:spPr/>
    </dgm:pt>
    <dgm:pt modelId="{BE6ACA84-D40A-48E4-A985-F1B103D6823F}" type="pres">
      <dgm:prSet presAssocID="{EC9C313E-4D32-4CFD-B540-838791B1F541}" presName="rootConnector" presStyleLbl="node2" presStyleIdx="4" presStyleCnt="5"/>
      <dgm:spPr/>
    </dgm:pt>
    <dgm:pt modelId="{4CFF2CDD-A638-4D13-B3B5-A830F21EBE4E}" type="pres">
      <dgm:prSet presAssocID="{EC9C313E-4D32-4CFD-B540-838791B1F541}" presName="hierChild4" presStyleCnt="0"/>
      <dgm:spPr/>
    </dgm:pt>
    <dgm:pt modelId="{6E0843A0-9022-40C0-869B-64F7E6DABA9C}" type="pres">
      <dgm:prSet presAssocID="{EC9C313E-4D32-4CFD-B540-838791B1F541}" presName="hierChild5" presStyleCnt="0"/>
      <dgm:spPr/>
    </dgm:pt>
    <dgm:pt modelId="{E4A0EC7E-F525-4211-B1EB-84001C9B8C25}" type="pres">
      <dgm:prSet presAssocID="{1811AF9C-4C6C-4D95-8E20-9C3E4CBC4A7B}" presName="hierChild3" presStyleCnt="0"/>
      <dgm:spPr/>
    </dgm:pt>
  </dgm:ptLst>
  <dgm:cxnLst>
    <dgm:cxn modelId="{ECAD2B02-DEB1-4017-817B-9628D91F2E8E}" type="presOf" srcId="{CCDD0E51-0B55-4097-882F-4D440D49E476}" destId="{13F6A04D-BC33-4822-BB8A-7AC92B5ADF9A}" srcOrd="0" destOrd="0" presId="urn:microsoft.com/office/officeart/2005/8/layout/orgChart1"/>
    <dgm:cxn modelId="{B87C580A-02F8-4C1A-B60D-D0EF7BC70C2E}" type="presOf" srcId="{EC9C313E-4D32-4CFD-B540-838791B1F541}" destId="{6BB9C286-3E80-4561-A4FB-C0E989B38CA8}" srcOrd="0" destOrd="0" presId="urn:microsoft.com/office/officeart/2005/8/layout/orgChart1"/>
    <dgm:cxn modelId="{B324B318-4229-40E9-996B-2D86DD48341B}" type="presOf" srcId="{2058F283-FF51-4C36-BADE-4D3F1F00DA1B}" destId="{6B70EC62-2D69-46A6-823A-7C147F46D145}" srcOrd="1" destOrd="0" presId="urn:microsoft.com/office/officeart/2005/8/layout/orgChart1"/>
    <dgm:cxn modelId="{B1E93220-9DFC-4A32-9EEE-FE2AC8A198B1}" type="presOf" srcId="{4F73B98C-F01C-4F18-8641-7BC1470D1675}" destId="{11572131-8CC4-45A9-A70C-94C6F903B683}" srcOrd="1" destOrd="0" presId="urn:microsoft.com/office/officeart/2005/8/layout/orgChart1"/>
    <dgm:cxn modelId="{3E14A22D-CC16-4585-AD6F-FCB7A1E6DD1E}" srcId="{1811AF9C-4C6C-4D95-8E20-9C3E4CBC4A7B}" destId="{8F5A76F8-555C-4E5E-9442-94342ADD80E6}" srcOrd="2" destOrd="0" parTransId="{C5D55ABD-3E00-430E-B428-475420F7A8E5}" sibTransId="{39E9E85F-39C1-47B4-A75A-E097BCBE2469}"/>
    <dgm:cxn modelId="{6AFDDE2E-5B36-452C-B987-BCD5DF8DB9C8}" srcId="{1811AF9C-4C6C-4D95-8E20-9C3E4CBC4A7B}" destId="{4F73B98C-F01C-4F18-8641-7BC1470D1675}" srcOrd="0" destOrd="0" parTransId="{7C1FF498-B9A0-45CC-A729-E862B80CF641}" sibTransId="{65C1B287-8BCC-435E-8A04-2DB0C5A7EACD}"/>
    <dgm:cxn modelId="{1C386840-8AA5-4997-BD2D-F5C8AB47B51D}" type="presOf" srcId="{EC9C313E-4D32-4CFD-B540-838791B1F541}" destId="{BE6ACA84-D40A-48E4-A985-F1B103D6823F}" srcOrd="1" destOrd="0" presId="urn:microsoft.com/office/officeart/2005/8/layout/orgChart1"/>
    <dgm:cxn modelId="{ECF58E43-6466-445E-BD4B-87B62F669970}" type="presOf" srcId="{6D35ED5A-D8F4-4DEB-BCA8-8BE6D7638031}" destId="{AD225B06-973C-4B7D-B307-2855768BA596}" srcOrd="0" destOrd="0" presId="urn:microsoft.com/office/officeart/2005/8/layout/orgChart1"/>
    <dgm:cxn modelId="{10E0A467-4943-4E36-BF59-E2CC9CD0E9D9}" type="presOf" srcId="{C5D55ABD-3E00-430E-B428-475420F7A8E5}" destId="{1B267758-8EF9-4592-AFFC-3BFA225F01EC}" srcOrd="0" destOrd="0" presId="urn:microsoft.com/office/officeart/2005/8/layout/orgChart1"/>
    <dgm:cxn modelId="{F8F83869-34EB-49BF-9C03-C4729EACFD09}" type="presOf" srcId="{2058F283-FF51-4C36-BADE-4D3F1F00DA1B}" destId="{3683F44C-2D41-46F4-AA56-DD7E61E081FC}" srcOrd="0" destOrd="0" presId="urn:microsoft.com/office/officeart/2005/8/layout/orgChart1"/>
    <dgm:cxn modelId="{FF29206B-DB41-4203-9B2B-B3F5562003D7}" type="presOf" srcId="{7C1FF498-B9A0-45CC-A729-E862B80CF641}" destId="{9EC664CC-0A86-45E9-88C0-14701D62A72C}" srcOrd="0" destOrd="0" presId="urn:microsoft.com/office/officeart/2005/8/layout/orgChart1"/>
    <dgm:cxn modelId="{47BEEA6B-5213-41C5-81F9-69120A9C1276}" srcId="{1811AF9C-4C6C-4D95-8E20-9C3E4CBC4A7B}" destId="{EC9C313E-4D32-4CFD-B540-838791B1F541}" srcOrd="4" destOrd="0" parTransId="{BAD327F4-5F33-468C-A5EA-9A334160BA4B}" sibTransId="{5A30E258-B4CA-4AE5-A778-AB3953B37D4D}"/>
    <dgm:cxn modelId="{8325EF4E-9AC9-4C76-9EBB-05EDA21709C9}" type="presOf" srcId="{8F5A76F8-555C-4E5E-9442-94342ADD80E6}" destId="{433B526D-A822-4E61-81CA-43AE8DEB89B7}" srcOrd="1" destOrd="0" presId="urn:microsoft.com/office/officeart/2005/8/layout/orgChart1"/>
    <dgm:cxn modelId="{6252D18C-741B-478F-B666-D4F6CB5AD04C}" srcId="{1811AF9C-4C6C-4D95-8E20-9C3E4CBC4A7B}" destId="{2058F283-FF51-4C36-BADE-4D3F1F00DA1B}" srcOrd="3" destOrd="0" parTransId="{6D35ED5A-D8F4-4DEB-BCA8-8BE6D7638031}" sibTransId="{C8A0DE98-AA6B-459B-B9A8-B191F17E836F}"/>
    <dgm:cxn modelId="{AE4C8F8F-E6F5-4284-9A2E-4B1FB89F522A}" type="presOf" srcId="{BAD327F4-5F33-468C-A5EA-9A334160BA4B}" destId="{60F84DD1-ECCB-4033-968C-70085D8C3696}" srcOrd="0" destOrd="0" presId="urn:microsoft.com/office/officeart/2005/8/layout/orgChart1"/>
    <dgm:cxn modelId="{5105AF9D-5CDC-40D2-862A-A8D589E037A0}" type="presOf" srcId="{1811AF9C-4C6C-4D95-8E20-9C3E4CBC4A7B}" destId="{BCE0CF51-9D52-4991-BB97-C9CA393D4286}" srcOrd="1" destOrd="0" presId="urn:microsoft.com/office/officeart/2005/8/layout/orgChart1"/>
    <dgm:cxn modelId="{5C36C3A5-24E4-458B-A2FC-B80AAFCBBDD9}" srcId="{1811AF9C-4C6C-4D95-8E20-9C3E4CBC4A7B}" destId="{69C2CB67-E4A2-4143-A271-A2837A7CAC90}" srcOrd="1" destOrd="0" parTransId="{343F1681-24F8-48E2-A57B-D2CF13934844}" sibTransId="{0090AE21-86F0-4B55-A41C-FD8A351398CF}"/>
    <dgm:cxn modelId="{66569CBF-9B87-4F81-BC59-0164B8A322AC}" type="presOf" srcId="{1811AF9C-4C6C-4D95-8E20-9C3E4CBC4A7B}" destId="{863C24D9-6C68-436C-9E9C-91072AA9F16E}" srcOrd="0" destOrd="0" presId="urn:microsoft.com/office/officeart/2005/8/layout/orgChart1"/>
    <dgm:cxn modelId="{55765CC3-EC8E-4FDA-BC99-A316980F6F54}" type="presOf" srcId="{343F1681-24F8-48E2-A57B-D2CF13934844}" destId="{9FBB3B1A-4E12-4919-8605-EA07E160DEDE}" srcOrd="0" destOrd="0" presId="urn:microsoft.com/office/officeart/2005/8/layout/orgChart1"/>
    <dgm:cxn modelId="{E63A26C9-3868-45CB-92AC-A8E0EB92C985}" srcId="{CCDD0E51-0B55-4097-882F-4D440D49E476}" destId="{1811AF9C-4C6C-4D95-8E20-9C3E4CBC4A7B}" srcOrd="0" destOrd="0" parTransId="{F2469601-6C90-4294-9AAA-308BD3481E77}" sibTransId="{CB7BE7A7-181E-49FC-8335-5BE4733BDB3A}"/>
    <dgm:cxn modelId="{95E3D4CA-5AB0-43C0-ABD1-5B219C35EDAB}" type="presOf" srcId="{8F5A76F8-555C-4E5E-9442-94342ADD80E6}" destId="{29C2E79E-D137-4EB6-9B5D-9618BC81E99C}" srcOrd="0" destOrd="0" presId="urn:microsoft.com/office/officeart/2005/8/layout/orgChart1"/>
    <dgm:cxn modelId="{CFE26DDF-C484-404F-9820-D10500794976}" type="presOf" srcId="{69C2CB67-E4A2-4143-A271-A2837A7CAC90}" destId="{CCF02A48-6FA3-4E9F-ACD6-27C7937B1451}" srcOrd="1" destOrd="0" presId="urn:microsoft.com/office/officeart/2005/8/layout/orgChart1"/>
    <dgm:cxn modelId="{AE0132E1-00E1-4432-A5F2-E9487E81BE89}" type="presOf" srcId="{69C2CB67-E4A2-4143-A271-A2837A7CAC90}" destId="{11A7DE7C-F185-488E-BCEA-E4DB4FD1C994}" srcOrd="0" destOrd="0" presId="urn:microsoft.com/office/officeart/2005/8/layout/orgChart1"/>
    <dgm:cxn modelId="{F8031CFF-787F-4484-B098-6291398AEBE0}" type="presOf" srcId="{4F73B98C-F01C-4F18-8641-7BC1470D1675}" destId="{CDBE587D-1467-4EE3-AE71-D14777FF6AF4}" srcOrd="0" destOrd="0" presId="urn:microsoft.com/office/officeart/2005/8/layout/orgChart1"/>
    <dgm:cxn modelId="{B1060423-6B85-4210-B0C6-DF36F9D45FBA}" type="presParOf" srcId="{13F6A04D-BC33-4822-BB8A-7AC92B5ADF9A}" destId="{4DF5241E-9BDA-4958-9DFC-ECE891FA155D}" srcOrd="0" destOrd="0" presId="urn:microsoft.com/office/officeart/2005/8/layout/orgChart1"/>
    <dgm:cxn modelId="{F1D083C3-7E48-4C9B-81E3-9D346E7363E2}" type="presParOf" srcId="{4DF5241E-9BDA-4958-9DFC-ECE891FA155D}" destId="{10CF20B9-7FFF-4084-98C7-937D6BB97A3C}" srcOrd="0" destOrd="0" presId="urn:microsoft.com/office/officeart/2005/8/layout/orgChart1"/>
    <dgm:cxn modelId="{10C3B4ED-4AB1-4FCF-8FBD-131AC91E6CC0}" type="presParOf" srcId="{10CF20B9-7FFF-4084-98C7-937D6BB97A3C}" destId="{863C24D9-6C68-436C-9E9C-91072AA9F16E}" srcOrd="0" destOrd="0" presId="urn:microsoft.com/office/officeart/2005/8/layout/orgChart1"/>
    <dgm:cxn modelId="{48FA6C5C-C621-425A-90D9-6FC67C3B2E24}" type="presParOf" srcId="{10CF20B9-7FFF-4084-98C7-937D6BB97A3C}" destId="{BCE0CF51-9D52-4991-BB97-C9CA393D4286}" srcOrd="1" destOrd="0" presId="urn:microsoft.com/office/officeart/2005/8/layout/orgChart1"/>
    <dgm:cxn modelId="{4469F107-9D16-4E95-AC16-C8F6244FF182}" type="presParOf" srcId="{4DF5241E-9BDA-4958-9DFC-ECE891FA155D}" destId="{1C6D063D-0E6C-4CEB-8B59-B5CE88AFF531}" srcOrd="1" destOrd="0" presId="urn:microsoft.com/office/officeart/2005/8/layout/orgChart1"/>
    <dgm:cxn modelId="{07967720-69DF-4709-AA8F-8384DBB72EE0}" type="presParOf" srcId="{1C6D063D-0E6C-4CEB-8B59-B5CE88AFF531}" destId="{9EC664CC-0A86-45E9-88C0-14701D62A72C}" srcOrd="0" destOrd="0" presId="urn:microsoft.com/office/officeart/2005/8/layout/orgChart1"/>
    <dgm:cxn modelId="{DA884F8B-398F-47EB-A03F-70009584E1B0}" type="presParOf" srcId="{1C6D063D-0E6C-4CEB-8B59-B5CE88AFF531}" destId="{2D69DB74-17C3-4C76-982A-D1CEA0961EF3}" srcOrd="1" destOrd="0" presId="urn:microsoft.com/office/officeart/2005/8/layout/orgChart1"/>
    <dgm:cxn modelId="{FD3A5575-4DFC-407B-B65D-6F1758EE7C2E}" type="presParOf" srcId="{2D69DB74-17C3-4C76-982A-D1CEA0961EF3}" destId="{72E5477C-0D07-4197-AE42-0A4DF7A571FE}" srcOrd="0" destOrd="0" presId="urn:microsoft.com/office/officeart/2005/8/layout/orgChart1"/>
    <dgm:cxn modelId="{4069FE63-5F37-4D3C-84F8-B37952A203B2}" type="presParOf" srcId="{72E5477C-0D07-4197-AE42-0A4DF7A571FE}" destId="{CDBE587D-1467-4EE3-AE71-D14777FF6AF4}" srcOrd="0" destOrd="0" presId="urn:microsoft.com/office/officeart/2005/8/layout/orgChart1"/>
    <dgm:cxn modelId="{B08BA310-2D4B-4722-85A6-DBE442C0D9ED}" type="presParOf" srcId="{72E5477C-0D07-4197-AE42-0A4DF7A571FE}" destId="{11572131-8CC4-45A9-A70C-94C6F903B683}" srcOrd="1" destOrd="0" presId="urn:microsoft.com/office/officeart/2005/8/layout/orgChart1"/>
    <dgm:cxn modelId="{CD5B3EAE-0A7C-421E-9CB5-0B4F6301881D}" type="presParOf" srcId="{2D69DB74-17C3-4C76-982A-D1CEA0961EF3}" destId="{DD378092-2485-4324-BBF0-D7446F961E3B}" srcOrd="1" destOrd="0" presId="urn:microsoft.com/office/officeart/2005/8/layout/orgChart1"/>
    <dgm:cxn modelId="{F4888D73-528A-4010-A57E-8B5AC578C486}" type="presParOf" srcId="{2D69DB74-17C3-4C76-982A-D1CEA0961EF3}" destId="{16667781-0E1A-4DA5-8FCB-180CDCE08D25}" srcOrd="2" destOrd="0" presId="urn:microsoft.com/office/officeart/2005/8/layout/orgChart1"/>
    <dgm:cxn modelId="{9C664DE4-BE74-4905-AAF4-1BB88A6CB1FB}" type="presParOf" srcId="{1C6D063D-0E6C-4CEB-8B59-B5CE88AFF531}" destId="{9FBB3B1A-4E12-4919-8605-EA07E160DEDE}" srcOrd="2" destOrd="0" presId="urn:microsoft.com/office/officeart/2005/8/layout/orgChart1"/>
    <dgm:cxn modelId="{53F8AA2B-E22E-4366-B744-49ED96296A49}" type="presParOf" srcId="{1C6D063D-0E6C-4CEB-8B59-B5CE88AFF531}" destId="{D4DC23D3-503C-485C-9697-DCE2404596F2}" srcOrd="3" destOrd="0" presId="urn:microsoft.com/office/officeart/2005/8/layout/orgChart1"/>
    <dgm:cxn modelId="{9CB31CE0-C39C-4D76-91C2-B158B2BF049B}" type="presParOf" srcId="{D4DC23D3-503C-485C-9697-DCE2404596F2}" destId="{29910FAF-4269-4E93-BF95-517789586AB8}" srcOrd="0" destOrd="0" presId="urn:microsoft.com/office/officeart/2005/8/layout/orgChart1"/>
    <dgm:cxn modelId="{DDFE7025-8D6E-4C6D-B1B6-315A86B517EE}" type="presParOf" srcId="{29910FAF-4269-4E93-BF95-517789586AB8}" destId="{11A7DE7C-F185-488E-BCEA-E4DB4FD1C994}" srcOrd="0" destOrd="0" presId="urn:microsoft.com/office/officeart/2005/8/layout/orgChart1"/>
    <dgm:cxn modelId="{53DA9ACE-DFDF-46F9-8D8B-401C4E3951FA}" type="presParOf" srcId="{29910FAF-4269-4E93-BF95-517789586AB8}" destId="{CCF02A48-6FA3-4E9F-ACD6-27C7937B1451}" srcOrd="1" destOrd="0" presId="urn:microsoft.com/office/officeart/2005/8/layout/orgChart1"/>
    <dgm:cxn modelId="{084F8BA2-CE1E-472E-A7B3-847B16A7C3CC}" type="presParOf" srcId="{D4DC23D3-503C-485C-9697-DCE2404596F2}" destId="{DC752077-7031-457B-BA23-947CA2A3C1FE}" srcOrd="1" destOrd="0" presId="urn:microsoft.com/office/officeart/2005/8/layout/orgChart1"/>
    <dgm:cxn modelId="{36B94CE4-F17E-4F0B-AC7B-DC8DD60481F8}" type="presParOf" srcId="{D4DC23D3-503C-485C-9697-DCE2404596F2}" destId="{2C348261-E7ED-43CF-B136-9578DEB39822}" srcOrd="2" destOrd="0" presId="urn:microsoft.com/office/officeart/2005/8/layout/orgChart1"/>
    <dgm:cxn modelId="{7BCE655D-66F5-4A5A-819E-2E8DF36AC42B}" type="presParOf" srcId="{1C6D063D-0E6C-4CEB-8B59-B5CE88AFF531}" destId="{1B267758-8EF9-4592-AFFC-3BFA225F01EC}" srcOrd="4" destOrd="0" presId="urn:microsoft.com/office/officeart/2005/8/layout/orgChart1"/>
    <dgm:cxn modelId="{08DFA9F9-2202-4349-AC63-A1C4B5E2C68A}" type="presParOf" srcId="{1C6D063D-0E6C-4CEB-8B59-B5CE88AFF531}" destId="{05566AA1-6428-483A-8717-F22BA2F330BB}" srcOrd="5" destOrd="0" presId="urn:microsoft.com/office/officeart/2005/8/layout/orgChart1"/>
    <dgm:cxn modelId="{416ECDD4-C180-41C4-AD64-2A35D053B808}" type="presParOf" srcId="{05566AA1-6428-483A-8717-F22BA2F330BB}" destId="{4CA0FFA7-6777-4AFE-9A29-1A7E99190104}" srcOrd="0" destOrd="0" presId="urn:microsoft.com/office/officeart/2005/8/layout/orgChart1"/>
    <dgm:cxn modelId="{59159ADC-F0CF-4F84-B8BE-2916EEBC3D1B}" type="presParOf" srcId="{4CA0FFA7-6777-4AFE-9A29-1A7E99190104}" destId="{29C2E79E-D137-4EB6-9B5D-9618BC81E99C}" srcOrd="0" destOrd="0" presId="urn:microsoft.com/office/officeart/2005/8/layout/orgChart1"/>
    <dgm:cxn modelId="{7F10280B-DF2C-41E3-8908-F3FB2BE000D0}" type="presParOf" srcId="{4CA0FFA7-6777-4AFE-9A29-1A7E99190104}" destId="{433B526D-A822-4E61-81CA-43AE8DEB89B7}" srcOrd="1" destOrd="0" presId="urn:microsoft.com/office/officeart/2005/8/layout/orgChart1"/>
    <dgm:cxn modelId="{046FD315-8F0B-4638-B345-93B7A0BC2A50}" type="presParOf" srcId="{05566AA1-6428-483A-8717-F22BA2F330BB}" destId="{03549CC4-BB15-4150-9E60-C510A70D1FB8}" srcOrd="1" destOrd="0" presId="urn:microsoft.com/office/officeart/2005/8/layout/orgChart1"/>
    <dgm:cxn modelId="{A395AA91-8185-4609-A208-625D1DBCE4A5}" type="presParOf" srcId="{05566AA1-6428-483A-8717-F22BA2F330BB}" destId="{E2DFFD70-1139-459D-B21A-FCA270169ADC}" srcOrd="2" destOrd="0" presId="urn:microsoft.com/office/officeart/2005/8/layout/orgChart1"/>
    <dgm:cxn modelId="{3FE40B51-01BD-4616-8410-66216E6B76ED}" type="presParOf" srcId="{1C6D063D-0E6C-4CEB-8B59-B5CE88AFF531}" destId="{AD225B06-973C-4B7D-B307-2855768BA596}" srcOrd="6" destOrd="0" presId="urn:microsoft.com/office/officeart/2005/8/layout/orgChart1"/>
    <dgm:cxn modelId="{55D0CC80-A358-4CE7-919F-6D615C3F075A}" type="presParOf" srcId="{1C6D063D-0E6C-4CEB-8B59-B5CE88AFF531}" destId="{AF621C2E-3619-475D-B6A7-0DAA498EBB0C}" srcOrd="7" destOrd="0" presId="urn:microsoft.com/office/officeart/2005/8/layout/orgChart1"/>
    <dgm:cxn modelId="{3067F9AB-FE92-41DD-976F-B1DD3F921AD1}" type="presParOf" srcId="{AF621C2E-3619-475D-B6A7-0DAA498EBB0C}" destId="{21E0BAB3-78D9-46FE-A9A4-D98D8AE08C81}" srcOrd="0" destOrd="0" presId="urn:microsoft.com/office/officeart/2005/8/layout/orgChart1"/>
    <dgm:cxn modelId="{F3AF95E8-5C81-4479-B16A-AA42562C0A26}" type="presParOf" srcId="{21E0BAB3-78D9-46FE-A9A4-D98D8AE08C81}" destId="{3683F44C-2D41-46F4-AA56-DD7E61E081FC}" srcOrd="0" destOrd="0" presId="urn:microsoft.com/office/officeart/2005/8/layout/orgChart1"/>
    <dgm:cxn modelId="{AE9D7ACA-A973-46EF-8D8A-F1BD7A261FF7}" type="presParOf" srcId="{21E0BAB3-78D9-46FE-A9A4-D98D8AE08C81}" destId="{6B70EC62-2D69-46A6-823A-7C147F46D145}" srcOrd="1" destOrd="0" presId="urn:microsoft.com/office/officeart/2005/8/layout/orgChart1"/>
    <dgm:cxn modelId="{09844852-1580-4D68-AEF0-90B490BA48E7}" type="presParOf" srcId="{AF621C2E-3619-475D-B6A7-0DAA498EBB0C}" destId="{DA3A533C-FB23-49DB-82AE-EDFB41EADFC2}" srcOrd="1" destOrd="0" presId="urn:microsoft.com/office/officeart/2005/8/layout/orgChart1"/>
    <dgm:cxn modelId="{F4BC29B1-63D8-438C-BD1C-2D8D8024BEDE}" type="presParOf" srcId="{AF621C2E-3619-475D-B6A7-0DAA498EBB0C}" destId="{18083F99-B91C-4596-AD9C-FDE5D80695CB}" srcOrd="2" destOrd="0" presId="urn:microsoft.com/office/officeart/2005/8/layout/orgChart1"/>
    <dgm:cxn modelId="{1DC1EE16-4DC5-4405-BEF3-AA2EC2B67D99}" type="presParOf" srcId="{1C6D063D-0E6C-4CEB-8B59-B5CE88AFF531}" destId="{60F84DD1-ECCB-4033-968C-70085D8C3696}" srcOrd="8" destOrd="0" presId="urn:microsoft.com/office/officeart/2005/8/layout/orgChart1"/>
    <dgm:cxn modelId="{3E38E0C2-DE1E-49D2-A5DD-B288A096FA01}" type="presParOf" srcId="{1C6D063D-0E6C-4CEB-8B59-B5CE88AFF531}" destId="{204B6FAD-77A9-4ABE-A3A1-ACCA06E7E4DC}" srcOrd="9" destOrd="0" presId="urn:microsoft.com/office/officeart/2005/8/layout/orgChart1"/>
    <dgm:cxn modelId="{FB8B781A-2916-4C56-828E-5D98ECEEC50D}" type="presParOf" srcId="{204B6FAD-77A9-4ABE-A3A1-ACCA06E7E4DC}" destId="{A86FABD1-B1E1-4FAC-B4F3-FADF5C1E1BC9}" srcOrd="0" destOrd="0" presId="urn:microsoft.com/office/officeart/2005/8/layout/orgChart1"/>
    <dgm:cxn modelId="{AF478351-899B-4439-9C93-E6D75B469D66}" type="presParOf" srcId="{A86FABD1-B1E1-4FAC-B4F3-FADF5C1E1BC9}" destId="{6BB9C286-3E80-4561-A4FB-C0E989B38CA8}" srcOrd="0" destOrd="0" presId="urn:microsoft.com/office/officeart/2005/8/layout/orgChart1"/>
    <dgm:cxn modelId="{216EA8FF-87E3-4794-816F-AA9906AA8F57}" type="presParOf" srcId="{A86FABD1-B1E1-4FAC-B4F3-FADF5C1E1BC9}" destId="{BE6ACA84-D40A-48E4-A985-F1B103D6823F}" srcOrd="1" destOrd="0" presId="urn:microsoft.com/office/officeart/2005/8/layout/orgChart1"/>
    <dgm:cxn modelId="{11D3DB31-5B92-409C-92A8-99B9DFA5E17F}" type="presParOf" srcId="{204B6FAD-77A9-4ABE-A3A1-ACCA06E7E4DC}" destId="{4CFF2CDD-A638-4D13-B3B5-A830F21EBE4E}" srcOrd="1" destOrd="0" presId="urn:microsoft.com/office/officeart/2005/8/layout/orgChart1"/>
    <dgm:cxn modelId="{78C238A9-6EE3-46E0-AEFD-9B41920102AE}" type="presParOf" srcId="{204B6FAD-77A9-4ABE-A3A1-ACCA06E7E4DC}" destId="{6E0843A0-9022-40C0-869B-64F7E6DABA9C}" srcOrd="2" destOrd="0" presId="urn:microsoft.com/office/officeart/2005/8/layout/orgChart1"/>
    <dgm:cxn modelId="{F82C5D82-AE53-4663-8122-5EB2600DEE6A}" type="presParOf" srcId="{4DF5241E-9BDA-4958-9DFC-ECE891FA155D}" destId="{E4A0EC7E-F525-4211-B1EB-84001C9B8C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D0E51-0B55-4097-882F-4D440D49E4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811AF9C-4C6C-4D95-8E20-9C3E4CBC4A7B}">
      <dgm:prSet phldrT="[Text]" custT="1"/>
      <dgm:spPr/>
      <dgm:t>
        <a:bodyPr/>
        <a:lstStyle/>
        <a:p>
          <a:r>
            <a:rPr lang="sv-SE" sz="2000" dirty="0">
              <a:latin typeface="+mj-lt"/>
            </a:rPr>
            <a:t>HSO Cellulosa</a:t>
          </a:r>
        </a:p>
        <a:p>
          <a:r>
            <a:rPr lang="sv-SE" sz="2000" dirty="0">
              <a:latin typeface="+mj-lt"/>
            </a:rPr>
            <a:t>Lars Ekengren</a:t>
          </a:r>
        </a:p>
      </dgm:t>
    </dgm:pt>
    <dgm:pt modelId="{F2469601-6C90-4294-9AAA-308BD3481E77}" type="parTrans" cxnId="{E63A26C9-3868-45CB-92AC-A8E0EB92C985}">
      <dgm:prSet/>
      <dgm:spPr/>
      <dgm:t>
        <a:bodyPr/>
        <a:lstStyle/>
        <a:p>
          <a:endParaRPr lang="sv-SE" sz="1000">
            <a:latin typeface="+mj-lt"/>
          </a:endParaRPr>
        </a:p>
      </dgm:t>
    </dgm:pt>
    <dgm:pt modelId="{CB7BE7A7-181E-49FC-8335-5BE4733BDB3A}" type="sibTrans" cxnId="{E63A26C9-3868-45CB-92AC-A8E0EB92C985}">
      <dgm:prSet/>
      <dgm:spPr/>
      <dgm:t>
        <a:bodyPr/>
        <a:lstStyle/>
        <a:p>
          <a:endParaRPr lang="sv-SE" sz="1000">
            <a:latin typeface="+mj-lt"/>
          </a:endParaRPr>
        </a:p>
      </dgm:t>
    </dgm:pt>
    <dgm:pt modelId="{4F73B98C-F01C-4F18-8641-7BC1470D1675}">
      <dgm:prSet phldrT="[Text]" custT="1"/>
      <dgm:spPr/>
      <dgm:t>
        <a:bodyPr/>
        <a:lstStyle/>
        <a:p>
          <a:r>
            <a:rPr lang="sv-SE" sz="2000" dirty="0">
              <a:latin typeface="+mj-lt"/>
            </a:rPr>
            <a:t>SKO Ved</a:t>
          </a:r>
        </a:p>
        <a:p>
          <a:r>
            <a:rPr lang="sv-SE" sz="2000" dirty="0">
              <a:latin typeface="+mj-lt"/>
            </a:rPr>
            <a:t>Patrik Nordqvist</a:t>
          </a:r>
        </a:p>
      </dgm:t>
    </dgm:pt>
    <dgm:pt modelId="{7C1FF498-B9A0-45CC-A729-E862B80CF641}" type="parTrans" cxnId="{6AFDDE2E-5B36-452C-B987-BCD5DF8DB9C8}">
      <dgm:prSet/>
      <dgm:spPr/>
      <dgm:t>
        <a:bodyPr/>
        <a:lstStyle/>
        <a:p>
          <a:endParaRPr lang="sv-SE" sz="1000">
            <a:latin typeface="+mj-lt"/>
          </a:endParaRPr>
        </a:p>
      </dgm:t>
    </dgm:pt>
    <dgm:pt modelId="{65C1B287-8BCC-435E-8A04-2DB0C5A7EACD}" type="sibTrans" cxnId="{6AFDDE2E-5B36-452C-B987-BCD5DF8DB9C8}">
      <dgm:prSet/>
      <dgm:spPr/>
      <dgm:t>
        <a:bodyPr/>
        <a:lstStyle/>
        <a:p>
          <a:endParaRPr lang="sv-SE" sz="1000">
            <a:latin typeface="+mj-lt"/>
          </a:endParaRPr>
        </a:p>
      </dgm:t>
    </dgm:pt>
    <dgm:pt modelId="{69C2CB67-E4A2-4143-A271-A2837A7CAC90}">
      <dgm:prSet phldrT="[Text]" custT="1"/>
      <dgm:spPr/>
      <dgm:t>
        <a:bodyPr/>
        <a:lstStyle/>
        <a:p>
          <a:pPr algn="ctr"/>
          <a:r>
            <a:rPr lang="sv-SE" sz="2000" dirty="0">
              <a:latin typeface="+mj-lt"/>
            </a:rPr>
            <a:t>SKO Återvinning</a:t>
          </a:r>
        </a:p>
        <a:p>
          <a:pPr algn="ctr"/>
          <a:r>
            <a:rPr lang="sv-SE" sz="1200" dirty="0">
              <a:latin typeface="+mj-lt"/>
            </a:rPr>
            <a:t>Pär Dynemar David Sving</a:t>
          </a:r>
        </a:p>
        <a:p>
          <a:pPr algn="ctr"/>
          <a:r>
            <a:rPr lang="sv-SE" sz="1200" dirty="0">
              <a:latin typeface="+mj-lt"/>
            </a:rPr>
            <a:t>Anna Frid Anna Lönnberg</a:t>
          </a:r>
        </a:p>
        <a:p>
          <a:pPr algn="ctr"/>
          <a:r>
            <a:rPr lang="sv-SE" sz="1200" dirty="0">
              <a:latin typeface="+mj-lt"/>
            </a:rPr>
            <a:t>Josefin Stark	 Lina Sundin</a:t>
          </a:r>
        </a:p>
      </dgm:t>
    </dgm:pt>
    <dgm:pt modelId="{343F1681-24F8-48E2-A57B-D2CF13934844}" type="parTrans" cxnId="{5C36C3A5-24E4-458B-A2FC-B80AAFCBBDD9}">
      <dgm:prSet/>
      <dgm:spPr/>
      <dgm:t>
        <a:bodyPr/>
        <a:lstStyle/>
        <a:p>
          <a:endParaRPr lang="sv-SE" sz="1000">
            <a:latin typeface="+mj-lt"/>
          </a:endParaRPr>
        </a:p>
      </dgm:t>
    </dgm:pt>
    <dgm:pt modelId="{0090AE21-86F0-4B55-A41C-FD8A351398CF}" type="sibTrans" cxnId="{5C36C3A5-24E4-458B-A2FC-B80AAFCBBDD9}">
      <dgm:prSet/>
      <dgm:spPr/>
      <dgm:t>
        <a:bodyPr/>
        <a:lstStyle/>
        <a:p>
          <a:endParaRPr lang="sv-SE" sz="1000">
            <a:latin typeface="+mj-lt"/>
          </a:endParaRPr>
        </a:p>
      </dgm:t>
    </dgm:pt>
    <dgm:pt modelId="{8F5A76F8-555C-4E5E-9442-94342ADD80E6}">
      <dgm:prSet phldrT="[Text]" custT="1"/>
      <dgm:spPr/>
      <dgm:t>
        <a:bodyPr/>
        <a:lstStyle/>
        <a:p>
          <a:r>
            <a:rPr lang="sv-SE" sz="2000" dirty="0">
              <a:latin typeface="+mj-lt"/>
            </a:rPr>
            <a:t>SKO TM4/Miljö</a:t>
          </a:r>
        </a:p>
        <a:p>
          <a:r>
            <a:rPr lang="sv-SE" sz="2000" dirty="0">
              <a:latin typeface="+mj-lt"/>
            </a:rPr>
            <a:t>Hans Ärlemar</a:t>
          </a:r>
        </a:p>
      </dgm:t>
    </dgm:pt>
    <dgm:pt modelId="{C5D55ABD-3E00-430E-B428-475420F7A8E5}" type="parTrans" cxnId="{3E14A22D-CC16-4585-AD6F-FCB7A1E6DD1E}">
      <dgm:prSet/>
      <dgm:spPr/>
      <dgm:t>
        <a:bodyPr/>
        <a:lstStyle/>
        <a:p>
          <a:endParaRPr lang="sv-SE" sz="1000">
            <a:latin typeface="+mj-lt"/>
          </a:endParaRPr>
        </a:p>
      </dgm:t>
    </dgm:pt>
    <dgm:pt modelId="{39E9E85F-39C1-47B4-A75A-E097BCBE2469}" type="sibTrans" cxnId="{3E14A22D-CC16-4585-AD6F-FCB7A1E6DD1E}">
      <dgm:prSet/>
      <dgm:spPr/>
      <dgm:t>
        <a:bodyPr/>
        <a:lstStyle/>
        <a:p>
          <a:endParaRPr lang="sv-SE" sz="1000">
            <a:latin typeface="+mj-lt"/>
          </a:endParaRPr>
        </a:p>
      </dgm:t>
    </dgm:pt>
    <dgm:pt modelId="{2058F283-FF51-4C36-BADE-4D3F1F00DA1B}">
      <dgm:prSet custT="1"/>
      <dgm:spPr/>
      <dgm:t>
        <a:bodyPr/>
        <a:lstStyle/>
        <a:p>
          <a:r>
            <a:rPr lang="sv-SE" sz="2000" dirty="0">
              <a:latin typeface="+mj-lt"/>
            </a:rPr>
            <a:t>SKO Fiberlinjer</a:t>
          </a:r>
        </a:p>
        <a:p>
          <a:r>
            <a:rPr lang="sv-SE" sz="2000" dirty="0">
              <a:latin typeface="+mj-lt"/>
            </a:rPr>
            <a:t>Lars Ekengren</a:t>
          </a:r>
        </a:p>
        <a:p>
          <a:r>
            <a:rPr lang="sv-SE" sz="2000" dirty="0">
              <a:latin typeface="+mj-lt"/>
            </a:rPr>
            <a:t>Andreas Pettersson</a:t>
          </a:r>
        </a:p>
      </dgm:t>
    </dgm:pt>
    <dgm:pt modelId="{6D35ED5A-D8F4-4DEB-BCA8-8BE6D7638031}" type="parTrans" cxnId="{6252D18C-741B-478F-B666-D4F6CB5AD04C}">
      <dgm:prSet/>
      <dgm:spPr/>
      <dgm:t>
        <a:bodyPr/>
        <a:lstStyle/>
        <a:p>
          <a:endParaRPr lang="sv-SE" sz="1000">
            <a:latin typeface="+mj-lt"/>
          </a:endParaRPr>
        </a:p>
      </dgm:t>
    </dgm:pt>
    <dgm:pt modelId="{C8A0DE98-AA6B-459B-B9A8-B191F17E836F}" type="sibTrans" cxnId="{6252D18C-741B-478F-B666-D4F6CB5AD04C}">
      <dgm:prSet/>
      <dgm:spPr/>
      <dgm:t>
        <a:bodyPr/>
        <a:lstStyle/>
        <a:p>
          <a:endParaRPr lang="sv-SE" sz="1000">
            <a:latin typeface="+mj-lt"/>
          </a:endParaRPr>
        </a:p>
      </dgm:t>
    </dgm:pt>
    <dgm:pt modelId="{13F6A04D-BC33-4822-BB8A-7AC92B5ADF9A}" type="pres">
      <dgm:prSet presAssocID="{CCDD0E51-0B55-4097-882F-4D440D49E4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F5241E-9BDA-4958-9DFC-ECE891FA155D}" type="pres">
      <dgm:prSet presAssocID="{1811AF9C-4C6C-4D95-8E20-9C3E4CBC4A7B}" presName="hierRoot1" presStyleCnt="0">
        <dgm:presLayoutVars>
          <dgm:hierBranch val="init"/>
        </dgm:presLayoutVars>
      </dgm:prSet>
      <dgm:spPr/>
    </dgm:pt>
    <dgm:pt modelId="{10CF20B9-7FFF-4084-98C7-937D6BB97A3C}" type="pres">
      <dgm:prSet presAssocID="{1811AF9C-4C6C-4D95-8E20-9C3E4CBC4A7B}" presName="rootComposite1" presStyleCnt="0"/>
      <dgm:spPr/>
    </dgm:pt>
    <dgm:pt modelId="{863C24D9-6C68-436C-9E9C-91072AA9F16E}" type="pres">
      <dgm:prSet presAssocID="{1811AF9C-4C6C-4D95-8E20-9C3E4CBC4A7B}" presName="rootText1" presStyleLbl="node0" presStyleIdx="0" presStyleCnt="1">
        <dgm:presLayoutVars>
          <dgm:chPref val="3"/>
        </dgm:presLayoutVars>
      </dgm:prSet>
      <dgm:spPr/>
    </dgm:pt>
    <dgm:pt modelId="{BCE0CF51-9D52-4991-BB97-C9CA393D4286}" type="pres">
      <dgm:prSet presAssocID="{1811AF9C-4C6C-4D95-8E20-9C3E4CBC4A7B}" presName="rootConnector1" presStyleLbl="node1" presStyleIdx="0" presStyleCnt="0"/>
      <dgm:spPr/>
    </dgm:pt>
    <dgm:pt modelId="{1C6D063D-0E6C-4CEB-8B59-B5CE88AFF531}" type="pres">
      <dgm:prSet presAssocID="{1811AF9C-4C6C-4D95-8E20-9C3E4CBC4A7B}" presName="hierChild2" presStyleCnt="0"/>
      <dgm:spPr/>
    </dgm:pt>
    <dgm:pt modelId="{9EC664CC-0A86-45E9-88C0-14701D62A72C}" type="pres">
      <dgm:prSet presAssocID="{7C1FF498-B9A0-45CC-A729-E862B80CF641}" presName="Name37" presStyleLbl="parChTrans1D2" presStyleIdx="0" presStyleCnt="4"/>
      <dgm:spPr/>
    </dgm:pt>
    <dgm:pt modelId="{2D69DB74-17C3-4C76-982A-D1CEA0961EF3}" type="pres">
      <dgm:prSet presAssocID="{4F73B98C-F01C-4F18-8641-7BC1470D1675}" presName="hierRoot2" presStyleCnt="0">
        <dgm:presLayoutVars>
          <dgm:hierBranch val="init"/>
        </dgm:presLayoutVars>
      </dgm:prSet>
      <dgm:spPr/>
    </dgm:pt>
    <dgm:pt modelId="{72E5477C-0D07-4197-AE42-0A4DF7A571FE}" type="pres">
      <dgm:prSet presAssocID="{4F73B98C-F01C-4F18-8641-7BC1470D1675}" presName="rootComposite" presStyleCnt="0"/>
      <dgm:spPr/>
    </dgm:pt>
    <dgm:pt modelId="{CDBE587D-1467-4EE3-AE71-D14777FF6AF4}" type="pres">
      <dgm:prSet presAssocID="{4F73B98C-F01C-4F18-8641-7BC1470D1675}" presName="rootText" presStyleLbl="node2" presStyleIdx="0" presStyleCnt="4">
        <dgm:presLayoutVars>
          <dgm:chPref val="3"/>
        </dgm:presLayoutVars>
      </dgm:prSet>
      <dgm:spPr/>
    </dgm:pt>
    <dgm:pt modelId="{11572131-8CC4-45A9-A70C-94C6F903B683}" type="pres">
      <dgm:prSet presAssocID="{4F73B98C-F01C-4F18-8641-7BC1470D1675}" presName="rootConnector" presStyleLbl="node2" presStyleIdx="0" presStyleCnt="4"/>
      <dgm:spPr/>
    </dgm:pt>
    <dgm:pt modelId="{DD378092-2485-4324-BBF0-D7446F961E3B}" type="pres">
      <dgm:prSet presAssocID="{4F73B98C-F01C-4F18-8641-7BC1470D1675}" presName="hierChild4" presStyleCnt="0"/>
      <dgm:spPr/>
    </dgm:pt>
    <dgm:pt modelId="{16667781-0E1A-4DA5-8FCB-180CDCE08D25}" type="pres">
      <dgm:prSet presAssocID="{4F73B98C-F01C-4F18-8641-7BC1470D1675}" presName="hierChild5" presStyleCnt="0"/>
      <dgm:spPr/>
    </dgm:pt>
    <dgm:pt modelId="{9FBB3B1A-4E12-4919-8605-EA07E160DEDE}" type="pres">
      <dgm:prSet presAssocID="{343F1681-24F8-48E2-A57B-D2CF13934844}" presName="Name37" presStyleLbl="parChTrans1D2" presStyleIdx="1" presStyleCnt="4"/>
      <dgm:spPr/>
    </dgm:pt>
    <dgm:pt modelId="{D4DC23D3-503C-485C-9697-DCE2404596F2}" type="pres">
      <dgm:prSet presAssocID="{69C2CB67-E4A2-4143-A271-A2837A7CAC90}" presName="hierRoot2" presStyleCnt="0">
        <dgm:presLayoutVars>
          <dgm:hierBranch val="init"/>
        </dgm:presLayoutVars>
      </dgm:prSet>
      <dgm:spPr/>
    </dgm:pt>
    <dgm:pt modelId="{29910FAF-4269-4E93-BF95-517789586AB8}" type="pres">
      <dgm:prSet presAssocID="{69C2CB67-E4A2-4143-A271-A2837A7CAC90}" presName="rootComposite" presStyleCnt="0"/>
      <dgm:spPr/>
    </dgm:pt>
    <dgm:pt modelId="{11A7DE7C-F185-488E-BCEA-E4DB4FD1C994}" type="pres">
      <dgm:prSet presAssocID="{69C2CB67-E4A2-4143-A271-A2837A7CAC90}" presName="rootText" presStyleLbl="node2" presStyleIdx="1" presStyleCnt="4">
        <dgm:presLayoutVars>
          <dgm:chPref val="3"/>
        </dgm:presLayoutVars>
      </dgm:prSet>
      <dgm:spPr/>
    </dgm:pt>
    <dgm:pt modelId="{CCF02A48-6FA3-4E9F-ACD6-27C7937B1451}" type="pres">
      <dgm:prSet presAssocID="{69C2CB67-E4A2-4143-A271-A2837A7CAC90}" presName="rootConnector" presStyleLbl="node2" presStyleIdx="1" presStyleCnt="4"/>
      <dgm:spPr/>
    </dgm:pt>
    <dgm:pt modelId="{DC752077-7031-457B-BA23-947CA2A3C1FE}" type="pres">
      <dgm:prSet presAssocID="{69C2CB67-E4A2-4143-A271-A2837A7CAC90}" presName="hierChild4" presStyleCnt="0"/>
      <dgm:spPr/>
    </dgm:pt>
    <dgm:pt modelId="{2C348261-E7ED-43CF-B136-9578DEB39822}" type="pres">
      <dgm:prSet presAssocID="{69C2CB67-E4A2-4143-A271-A2837A7CAC90}" presName="hierChild5" presStyleCnt="0"/>
      <dgm:spPr/>
    </dgm:pt>
    <dgm:pt modelId="{1B267758-8EF9-4592-AFFC-3BFA225F01EC}" type="pres">
      <dgm:prSet presAssocID="{C5D55ABD-3E00-430E-B428-475420F7A8E5}" presName="Name37" presStyleLbl="parChTrans1D2" presStyleIdx="2" presStyleCnt="4"/>
      <dgm:spPr/>
    </dgm:pt>
    <dgm:pt modelId="{05566AA1-6428-483A-8717-F22BA2F330BB}" type="pres">
      <dgm:prSet presAssocID="{8F5A76F8-555C-4E5E-9442-94342ADD80E6}" presName="hierRoot2" presStyleCnt="0">
        <dgm:presLayoutVars>
          <dgm:hierBranch val="init"/>
        </dgm:presLayoutVars>
      </dgm:prSet>
      <dgm:spPr/>
    </dgm:pt>
    <dgm:pt modelId="{4CA0FFA7-6777-4AFE-9A29-1A7E99190104}" type="pres">
      <dgm:prSet presAssocID="{8F5A76F8-555C-4E5E-9442-94342ADD80E6}" presName="rootComposite" presStyleCnt="0"/>
      <dgm:spPr/>
    </dgm:pt>
    <dgm:pt modelId="{29C2E79E-D137-4EB6-9B5D-9618BC81E99C}" type="pres">
      <dgm:prSet presAssocID="{8F5A76F8-555C-4E5E-9442-94342ADD80E6}" presName="rootText" presStyleLbl="node2" presStyleIdx="2" presStyleCnt="4">
        <dgm:presLayoutVars>
          <dgm:chPref val="3"/>
        </dgm:presLayoutVars>
      </dgm:prSet>
      <dgm:spPr/>
    </dgm:pt>
    <dgm:pt modelId="{433B526D-A822-4E61-81CA-43AE8DEB89B7}" type="pres">
      <dgm:prSet presAssocID="{8F5A76F8-555C-4E5E-9442-94342ADD80E6}" presName="rootConnector" presStyleLbl="node2" presStyleIdx="2" presStyleCnt="4"/>
      <dgm:spPr/>
    </dgm:pt>
    <dgm:pt modelId="{03549CC4-BB15-4150-9E60-C510A70D1FB8}" type="pres">
      <dgm:prSet presAssocID="{8F5A76F8-555C-4E5E-9442-94342ADD80E6}" presName="hierChild4" presStyleCnt="0"/>
      <dgm:spPr/>
    </dgm:pt>
    <dgm:pt modelId="{E2DFFD70-1139-459D-B21A-FCA270169ADC}" type="pres">
      <dgm:prSet presAssocID="{8F5A76F8-555C-4E5E-9442-94342ADD80E6}" presName="hierChild5" presStyleCnt="0"/>
      <dgm:spPr/>
    </dgm:pt>
    <dgm:pt modelId="{AD225B06-973C-4B7D-B307-2855768BA596}" type="pres">
      <dgm:prSet presAssocID="{6D35ED5A-D8F4-4DEB-BCA8-8BE6D7638031}" presName="Name37" presStyleLbl="parChTrans1D2" presStyleIdx="3" presStyleCnt="4"/>
      <dgm:spPr/>
    </dgm:pt>
    <dgm:pt modelId="{AF621C2E-3619-475D-B6A7-0DAA498EBB0C}" type="pres">
      <dgm:prSet presAssocID="{2058F283-FF51-4C36-BADE-4D3F1F00DA1B}" presName="hierRoot2" presStyleCnt="0">
        <dgm:presLayoutVars>
          <dgm:hierBranch val="init"/>
        </dgm:presLayoutVars>
      </dgm:prSet>
      <dgm:spPr/>
    </dgm:pt>
    <dgm:pt modelId="{21E0BAB3-78D9-46FE-A9A4-D98D8AE08C81}" type="pres">
      <dgm:prSet presAssocID="{2058F283-FF51-4C36-BADE-4D3F1F00DA1B}" presName="rootComposite" presStyleCnt="0"/>
      <dgm:spPr/>
    </dgm:pt>
    <dgm:pt modelId="{3683F44C-2D41-46F4-AA56-DD7E61E081FC}" type="pres">
      <dgm:prSet presAssocID="{2058F283-FF51-4C36-BADE-4D3F1F00DA1B}" presName="rootText" presStyleLbl="node2" presStyleIdx="3" presStyleCnt="4">
        <dgm:presLayoutVars>
          <dgm:chPref val="3"/>
        </dgm:presLayoutVars>
      </dgm:prSet>
      <dgm:spPr/>
    </dgm:pt>
    <dgm:pt modelId="{6B70EC62-2D69-46A6-823A-7C147F46D145}" type="pres">
      <dgm:prSet presAssocID="{2058F283-FF51-4C36-BADE-4D3F1F00DA1B}" presName="rootConnector" presStyleLbl="node2" presStyleIdx="3" presStyleCnt="4"/>
      <dgm:spPr/>
    </dgm:pt>
    <dgm:pt modelId="{DA3A533C-FB23-49DB-82AE-EDFB41EADFC2}" type="pres">
      <dgm:prSet presAssocID="{2058F283-FF51-4C36-BADE-4D3F1F00DA1B}" presName="hierChild4" presStyleCnt="0"/>
      <dgm:spPr/>
    </dgm:pt>
    <dgm:pt modelId="{18083F99-B91C-4596-AD9C-FDE5D80695CB}" type="pres">
      <dgm:prSet presAssocID="{2058F283-FF51-4C36-BADE-4D3F1F00DA1B}" presName="hierChild5" presStyleCnt="0"/>
      <dgm:spPr/>
    </dgm:pt>
    <dgm:pt modelId="{E4A0EC7E-F525-4211-B1EB-84001C9B8C25}" type="pres">
      <dgm:prSet presAssocID="{1811AF9C-4C6C-4D95-8E20-9C3E4CBC4A7B}" presName="hierChild3" presStyleCnt="0"/>
      <dgm:spPr/>
    </dgm:pt>
  </dgm:ptLst>
  <dgm:cxnLst>
    <dgm:cxn modelId="{ECAD2B02-DEB1-4017-817B-9628D91F2E8E}" type="presOf" srcId="{CCDD0E51-0B55-4097-882F-4D440D49E476}" destId="{13F6A04D-BC33-4822-BB8A-7AC92B5ADF9A}" srcOrd="0" destOrd="0" presId="urn:microsoft.com/office/officeart/2005/8/layout/orgChart1"/>
    <dgm:cxn modelId="{B324B318-4229-40E9-996B-2D86DD48341B}" type="presOf" srcId="{2058F283-FF51-4C36-BADE-4D3F1F00DA1B}" destId="{6B70EC62-2D69-46A6-823A-7C147F46D145}" srcOrd="1" destOrd="0" presId="urn:microsoft.com/office/officeart/2005/8/layout/orgChart1"/>
    <dgm:cxn modelId="{B1E93220-9DFC-4A32-9EEE-FE2AC8A198B1}" type="presOf" srcId="{4F73B98C-F01C-4F18-8641-7BC1470D1675}" destId="{11572131-8CC4-45A9-A70C-94C6F903B683}" srcOrd="1" destOrd="0" presId="urn:microsoft.com/office/officeart/2005/8/layout/orgChart1"/>
    <dgm:cxn modelId="{3E14A22D-CC16-4585-AD6F-FCB7A1E6DD1E}" srcId="{1811AF9C-4C6C-4D95-8E20-9C3E4CBC4A7B}" destId="{8F5A76F8-555C-4E5E-9442-94342ADD80E6}" srcOrd="2" destOrd="0" parTransId="{C5D55ABD-3E00-430E-B428-475420F7A8E5}" sibTransId="{39E9E85F-39C1-47B4-A75A-E097BCBE2469}"/>
    <dgm:cxn modelId="{6AFDDE2E-5B36-452C-B987-BCD5DF8DB9C8}" srcId="{1811AF9C-4C6C-4D95-8E20-9C3E4CBC4A7B}" destId="{4F73B98C-F01C-4F18-8641-7BC1470D1675}" srcOrd="0" destOrd="0" parTransId="{7C1FF498-B9A0-45CC-A729-E862B80CF641}" sibTransId="{65C1B287-8BCC-435E-8A04-2DB0C5A7EACD}"/>
    <dgm:cxn modelId="{ECF58E43-6466-445E-BD4B-87B62F669970}" type="presOf" srcId="{6D35ED5A-D8F4-4DEB-BCA8-8BE6D7638031}" destId="{AD225B06-973C-4B7D-B307-2855768BA596}" srcOrd="0" destOrd="0" presId="urn:microsoft.com/office/officeart/2005/8/layout/orgChart1"/>
    <dgm:cxn modelId="{10E0A467-4943-4E36-BF59-E2CC9CD0E9D9}" type="presOf" srcId="{C5D55ABD-3E00-430E-B428-475420F7A8E5}" destId="{1B267758-8EF9-4592-AFFC-3BFA225F01EC}" srcOrd="0" destOrd="0" presId="urn:microsoft.com/office/officeart/2005/8/layout/orgChart1"/>
    <dgm:cxn modelId="{F8F83869-34EB-49BF-9C03-C4729EACFD09}" type="presOf" srcId="{2058F283-FF51-4C36-BADE-4D3F1F00DA1B}" destId="{3683F44C-2D41-46F4-AA56-DD7E61E081FC}" srcOrd="0" destOrd="0" presId="urn:microsoft.com/office/officeart/2005/8/layout/orgChart1"/>
    <dgm:cxn modelId="{FF29206B-DB41-4203-9B2B-B3F5562003D7}" type="presOf" srcId="{7C1FF498-B9A0-45CC-A729-E862B80CF641}" destId="{9EC664CC-0A86-45E9-88C0-14701D62A72C}" srcOrd="0" destOrd="0" presId="urn:microsoft.com/office/officeart/2005/8/layout/orgChart1"/>
    <dgm:cxn modelId="{8325EF4E-9AC9-4C76-9EBB-05EDA21709C9}" type="presOf" srcId="{8F5A76F8-555C-4E5E-9442-94342ADD80E6}" destId="{433B526D-A822-4E61-81CA-43AE8DEB89B7}" srcOrd="1" destOrd="0" presId="urn:microsoft.com/office/officeart/2005/8/layout/orgChart1"/>
    <dgm:cxn modelId="{6252D18C-741B-478F-B666-D4F6CB5AD04C}" srcId="{1811AF9C-4C6C-4D95-8E20-9C3E4CBC4A7B}" destId="{2058F283-FF51-4C36-BADE-4D3F1F00DA1B}" srcOrd="3" destOrd="0" parTransId="{6D35ED5A-D8F4-4DEB-BCA8-8BE6D7638031}" sibTransId="{C8A0DE98-AA6B-459B-B9A8-B191F17E836F}"/>
    <dgm:cxn modelId="{5105AF9D-5CDC-40D2-862A-A8D589E037A0}" type="presOf" srcId="{1811AF9C-4C6C-4D95-8E20-9C3E4CBC4A7B}" destId="{BCE0CF51-9D52-4991-BB97-C9CA393D4286}" srcOrd="1" destOrd="0" presId="urn:microsoft.com/office/officeart/2005/8/layout/orgChart1"/>
    <dgm:cxn modelId="{5C36C3A5-24E4-458B-A2FC-B80AAFCBBDD9}" srcId="{1811AF9C-4C6C-4D95-8E20-9C3E4CBC4A7B}" destId="{69C2CB67-E4A2-4143-A271-A2837A7CAC90}" srcOrd="1" destOrd="0" parTransId="{343F1681-24F8-48E2-A57B-D2CF13934844}" sibTransId="{0090AE21-86F0-4B55-A41C-FD8A351398CF}"/>
    <dgm:cxn modelId="{66569CBF-9B87-4F81-BC59-0164B8A322AC}" type="presOf" srcId="{1811AF9C-4C6C-4D95-8E20-9C3E4CBC4A7B}" destId="{863C24D9-6C68-436C-9E9C-91072AA9F16E}" srcOrd="0" destOrd="0" presId="urn:microsoft.com/office/officeart/2005/8/layout/orgChart1"/>
    <dgm:cxn modelId="{55765CC3-EC8E-4FDA-BC99-A316980F6F54}" type="presOf" srcId="{343F1681-24F8-48E2-A57B-D2CF13934844}" destId="{9FBB3B1A-4E12-4919-8605-EA07E160DEDE}" srcOrd="0" destOrd="0" presId="urn:microsoft.com/office/officeart/2005/8/layout/orgChart1"/>
    <dgm:cxn modelId="{E63A26C9-3868-45CB-92AC-A8E0EB92C985}" srcId="{CCDD0E51-0B55-4097-882F-4D440D49E476}" destId="{1811AF9C-4C6C-4D95-8E20-9C3E4CBC4A7B}" srcOrd="0" destOrd="0" parTransId="{F2469601-6C90-4294-9AAA-308BD3481E77}" sibTransId="{CB7BE7A7-181E-49FC-8335-5BE4733BDB3A}"/>
    <dgm:cxn modelId="{95E3D4CA-5AB0-43C0-ABD1-5B219C35EDAB}" type="presOf" srcId="{8F5A76F8-555C-4E5E-9442-94342ADD80E6}" destId="{29C2E79E-D137-4EB6-9B5D-9618BC81E99C}" srcOrd="0" destOrd="0" presId="urn:microsoft.com/office/officeart/2005/8/layout/orgChart1"/>
    <dgm:cxn modelId="{CFE26DDF-C484-404F-9820-D10500794976}" type="presOf" srcId="{69C2CB67-E4A2-4143-A271-A2837A7CAC90}" destId="{CCF02A48-6FA3-4E9F-ACD6-27C7937B1451}" srcOrd="1" destOrd="0" presId="urn:microsoft.com/office/officeart/2005/8/layout/orgChart1"/>
    <dgm:cxn modelId="{AE0132E1-00E1-4432-A5F2-E9487E81BE89}" type="presOf" srcId="{69C2CB67-E4A2-4143-A271-A2837A7CAC90}" destId="{11A7DE7C-F185-488E-BCEA-E4DB4FD1C994}" srcOrd="0" destOrd="0" presId="urn:microsoft.com/office/officeart/2005/8/layout/orgChart1"/>
    <dgm:cxn modelId="{F8031CFF-787F-4484-B098-6291398AEBE0}" type="presOf" srcId="{4F73B98C-F01C-4F18-8641-7BC1470D1675}" destId="{CDBE587D-1467-4EE3-AE71-D14777FF6AF4}" srcOrd="0" destOrd="0" presId="urn:microsoft.com/office/officeart/2005/8/layout/orgChart1"/>
    <dgm:cxn modelId="{B1060423-6B85-4210-B0C6-DF36F9D45FBA}" type="presParOf" srcId="{13F6A04D-BC33-4822-BB8A-7AC92B5ADF9A}" destId="{4DF5241E-9BDA-4958-9DFC-ECE891FA155D}" srcOrd="0" destOrd="0" presId="urn:microsoft.com/office/officeart/2005/8/layout/orgChart1"/>
    <dgm:cxn modelId="{F1D083C3-7E48-4C9B-81E3-9D346E7363E2}" type="presParOf" srcId="{4DF5241E-9BDA-4958-9DFC-ECE891FA155D}" destId="{10CF20B9-7FFF-4084-98C7-937D6BB97A3C}" srcOrd="0" destOrd="0" presId="urn:microsoft.com/office/officeart/2005/8/layout/orgChart1"/>
    <dgm:cxn modelId="{10C3B4ED-4AB1-4FCF-8FBD-131AC91E6CC0}" type="presParOf" srcId="{10CF20B9-7FFF-4084-98C7-937D6BB97A3C}" destId="{863C24D9-6C68-436C-9E9C-91072AA9F16E}" srcOrd="0" destOrd="0" presId="urn:microsoft.com/office/officeart/2005/8/layout/orgChart1"/>
    <dgm:cxn modelId="{48FA6C5C-C621-425A-90D9-6FC67C3B2E24}" type="presParOf" srcId="{10CF20B9-7FFF-4084-98C7-937D6BB97A3C}" destId="{BCE0CF51-9D52-4991-BB97-C9CA393D4286}" srcOrd="1" destOrd="0" presId="urn:microsoft.com/office/officeart/2005/8/layout/orgChart1"/>
    <dgm:cxn modelId="{4469F107-9D16-4E95-AC16-C8F6244FF182}" type="presParOf" srcId="{4DF5241E-9BDA-4958-9DFC-ECE891FA155D}" destId="{1C6D063D-0E6C-4CEB-8B59-B5CE88AFF531}" srcOrd="1" destOrd="0" presId="urn:microsoft.com/office/officeart/2005/8/layout/orgChart1"/>
    <dgm:cxn modelId="{07967720-69DF-4709-AA8F-8384DBB72EE0}" type="presParOf" srcId="{1C6D063D-0E6C-4CEB-8B59-B5CE88AFF531}" destId="{9EC664CC-0A86-45E9-88C0-14701D62A72C}" srcOrd="0" destOrd="0" presId="urn:microsoft.com/office/officeart/2005/8/layout/orgChart1"/>
    <dgm:cxn modelId="{DA884F8B-398F-47EB-A03F-70009584E1B0}" type="presParOf" srcId="{1C6D063D-0E6C-4CEB-8B59-B5CE88AFF531}" destId="{2D69DB74-17C3-4C76-982A-D1CEA0961EF3}" srcOrd="1" destOrd="0" presId="urn:microsoft.com/office/officeart/2005/8/layout/orgChart1"/>
    <dgm:cxn modelId="{FD3A5575-4DFC-407B-B65D-6F1758EE7C2E}" type="presParOf" srcId="{2D69DB74-17C3-4C76-982A-D1CEA0961EF3}" destId="{72E5477C-0D07-4197-AE42-0A4DF7A571FE}" srcOrd="0" destOrd="0" presId="urn:microsoft.com/office/officeart/2005/8/layout/orgChart1"/>
    <dgm:cxn modelId="{4069FE63-5F37-4D3C-84F8-B37952A203B2}" type="presParOf" srcId="{72E5477C-0D07-4197-AE42-0A4DF7A571FE}" destId="{CDBE587D-1467-4EE3-AE71-D14777FF6AF4}" srcOrd="0" destOrd="0" presId="urn:microsoft.com/office/officeart/2005/8/layout/orgChart1"/>
    <dgm:cxn modelId="{B08BA310-2D4B-4722-85A6-DBE442C0D9ED}" type="presParOf" srcId="{72E5477C-0D07-4197-AE42-0A4DF7A571FE}" destId="{11572131-8CC4-45A9-A70C-94C6F903B683}" srcOrd="1" destOrd="0" presId="urn:microsoft.com/office/officeart/2005/8/layout/orgChart1"/>
    <dgm:cxn modelId="{CD5B3EAE-0A7C-421E-9CB5-0B4F6301881D}" type="presParOf" srcId="{2D69DB74-17C3-4C76-982A-D1CEA0961EF3}" destId="{DD378092-2485-4324-BBF0-D7446F961E3B}" srcOrd="1" destOrd="0" presId="urn:microsoft.com/office/officeart/2005/8/layout/orgChart1"/>
    <dgm:cxn modelId="{F4888D73-528A-4010-A57E-8B5AC578C486}" type="presParOf" srcId="{2D69DB74-17C3-4C76-982A-D1CEA0961EF3}" destId="{16667781-0E1A-4DA5-8FCB-180CDCE08D25}" srcOrd="2" destOrd="0" presId="urn:microsoft.com/office/officeart/2005/8/layout/orgChart1"/>
    <dgm:cxn modelId="{9C664DE4-BE74-4905-AAF4-1BB88A6CB1FB}" type="presParOf" srcId="{1C6D063D-0E6C-4CEB-8B59-B5CE88AFF531}" destId="{9FBB3B1A-4E12-4919-8605-EA07E160DEDE}" srcOrd="2" destOrd="0" presId="urn:microsoft.com/office/officeart/2005/8/layout/orgChart1"/>
    <dgm:cxn modelId="{53F8AA2B-E22E-4366-B744-49ED96296A49}" type="presParOf" srcId="{1C6D063D-0E6C-4CEB-8B59-B5CE88AFF531}" destId="{D4DC23D3-503C-485C-9697-DCE2404596F2}" srcOrd="3" destOrd="0" presId="urn:microsoft.com/office/officeart/2005/8/layout/orgChart1"/>
    <dgm:cxn modelId="{9CB31CE0-C39C-4D76-91C2-B158B2BF049B}" type="presParOf" srcId="{D4DC23D3-503C-485C-9697-DCE2404596F2}" destId="{29910FAF-4269-4E93-BF95-517789586AB8}" srcOrd="0" destOrd="0" presId="urn:microsoft.com/office/officeart/2005/8/layout/orgChart1"/>
    <dgm:cxn modelId="{DDFE7025-8D6E-4C6D-B1B6-315A86B517EE}" type="presParOf" srcId="{29910FAF-4269-4E93-BF95-517789586AB8}" destId="{11A7DE7C-F185-488E-BCEA-E4DB4FD1C994}" srcOrd="0" destOrd="0" presId="urn:microsoft.com/office/officeart/2005/8/layout/orgChart1"/>
    <dgm:cxn modelId="{53DA9ACE-DFDF-46F9-8D8B-401C4E3951FA}" type="presParOf" srcId="{29910FAF-4269-4E93-BF95-517789586AB8}" destId="{CCF02A48-6FA3-4E9F-ACD6-27C7937B1451}" srcOrd="1" destOrd="0" presId="urn:microsoft.com/office/officeart/2005/8/layout/orgChart1"/>
    <dgm:cxn modelId="{084F8BA2-CE1E-472E-A7B3-847B16A7C3CC}" type="presParOf" srcId="{D4DC23D3-503C-485C-9697-DCE2404596F2}" destId="{DC752077-7031-457B-BA23-947CA2A3C1FE}" srcOrd="1" destOrd="0" presId="urn:microsoft.com/office/officeart/2005/8/layout/orgChart1"/>
    <dgm:cxn modelId="{36B94CE4-F17E-4F0B-AC7B-DC8DD60481F8}" type="presParOf" srcId="{D4DC23D3-503C-485C-9697-DCE2404596F2}" destId="{2C348261-E7ED-43CF-B136-9578DEB39822}" srcOrd="2" destOrd="0" presId="urn:microsoft.com/office/officeart/2005/8/layout/orgChart1"/>
    <dgm:cxn modelId="{7BCE655D-66F5-4A5A-819E-2E8DF36AC42B}" type="presParOf" srcId="{1C6D063D-0E6C-4CEB-8B59-B5CE88AFF531}" destId="{1B267758-8EF9-4592-AFFC-3BFA225F01EC}" srcOrd="4" destOrd="0" presId="urn:microsoft.com/office/officeart/2005/8/layout/orgChart1"/>
    <dgm:cxn modelId="{08DFA9F9-2202-4349-AC63-A1C4B5E2C68A}" type="presParOf" srcId="{1C6D063D-0E6C-4CEB-8B59-B5CE88AFF531}" destId="{05566AA1-6428-483A-8717-F22BA2F330BB}" srcOrd="5" destOrd="0" presId="urn:microsoft.com/office/officeart/2005/8/layout/orgChart1"/>
    <dgm:cxn modelId="{416ECDD4-C180-41C4-AD64-2A35D053B808}" type="presParOf" srcId="{05566AA1-6428-483A-8717-F22BA2F330BB}" destId="{4CA0FFA7-6777-4AFE-9A29-1A7E99190104}" srcOrd="0" destOrd="0" presId="urn:microsoft.com/office/officeart/2005/8/layout/orgChart1"/>
    <dgm:cxn modelId="{59159ADC-F0CF-4F84-B8BE-2916EEBC3D1B}" type="presParOf" srcId="{4CA0FFA7-6777-4AFE-9A29-1A7E99190104}" destId="{29C2E79E-D137-4EB6-9B5D-9618BC81E99C}" srcOrd="0" destOrd="0" presId="urn:microsoft.com/office/officeart/2005/8/layout/orgChart1"/>
    <dgm:cxn modelId="{7F10280B-DF2C-41E3-8908-F3FB2BE000D0}" type="presParOf" srcId="{4CA0FFA7-6777-4AFE-9A29-1A7E99190104}" destId="{433B526D-A822-4E61-81CA-43AE8DEB89B7}" srcOrd="1" destOrd="0" presId="urn:microsoft.com/office/officeart/2005/8/layout/orgChart1"/>
    <dgm:cxn modelId="{046FD315-8F0B-4638-B345-93B7A0BC2A50}" type="presParOf" srcId="{05566AA1-6428-483A-8717-F22BA2F330BB}" destId="{03549CC4-BB15-4150-9E60-C510A70D1FB8}" srcOrd="1" destOrd="0" presId="urn:microsoft.com/office/officeart/2005/8/layout/orgChart1"/>
    <dgm:cxn modelId="{A395AA91-8185-4609-A208-625D1DBCE4A5}" type="presParOf" srcId="{05566AA1-6428-483A-8717-F22BA2F330BB}" destId="{E2DFFD70-1139-459D-B21A-FCA270169ADC}" srcOrd="2" destOrd="0" presId="urn:microsoft.com/office/officeart/2005/8/layout/orgChart1"/>
    <dgm:cxn modelId="{3FE40B51-01BD-4616-8410-66216E6B76ED}" type="presParOf" srcId="{1C6D063D-0E6C-4CEB-8B59-B5CE88AFF531}" destId="{AD225B06-973C-4B7D-B307-2855768BA596}" srcOrd="6" destOrd="0" presId="urn:microsoft.com/office/officeart/2005/8/layout/orgChart1"/>
    <dgm:cxn modelId="{55D0CC80-A358-4CE7-919F-6D615C3F075A}" type="presParOf" srcId="{1C6D063D-0E6C-4CEB-8B59-B5CE88AFF531}" destId="{AF621C2E-3619-475D-B6A7-0DAA498EBB0C}" srcOrd="7" destOrd="0" presId="urn:microsoft.com/office/officeart/2005/8/layout/orgChart1"/>
    <dgm:cxn modelId="{3067F9AB-FE92-41DD-976F-B1DD3F921AD1}" type="presParOf" srcId="{AF621C2E-3619-475D-B6A7-0DAA498EBB0C}" destId="{21E0BAB3-78D9-46FE-A9A4-D98D8AE08C81}" srcOrd="0" destOrd="0" presId="urn:microsoft.com/office/officeart/2005/8/layout/orgChart1"/>
    <dgm:cxn modelId="{F3AF95E8-5C81-4479-B16A-AA42562C0A26}" type="presParOf" srcId="{21E0BAB3-78D9-46FE-A9A4-D98D8AE08C81}" destId="{3683F44C-2D41-46F4-AA56-DD7E61E081FC}" srcOrd="0" destOrd="0" presId="urn:microsoft.com/office/officeart/2005/8/layout/orgChart1"/>
    <dgm:cxn modelId="{AE9D7ACA-A973-46EF-8D8A-F1BD7A261FF7}" type="presParOf" srcId="{21E0BAB3-78D9-46FE-A9A4-D98D8AE08C81}" destId="{6B70EC62-2D69-46A6-823A-7C147F46D145}" srcOrd="1" destOrd="0" presId="urn:microsoft.com/office/officeart/2005/8/layout/orgChart1"/>
    <dgm:cxn modelId="{09844852-1580-4D68-AEF0-90B490BA48E7}" type="presParOf" srcId="{AF621C2E-3619-475D-B6A7-0DAA498EBB0C}" destId="{DA3A533C-FB23-49DB-82AE-EDFB41EADFC2}" srcOrd="1" destOrd="0" presId="urn:microsoft.com/office/officeart/2005/8/layout/orgChart1"/>
    <dgm:cxn modelId="{F4BC29B1-63D8-438C-BD1C-2D8D8024BEDE}" type="presParOf" srcId="{AF621C2E-3619-475D-B6A7-0DAA498EBB0C}" destId="{18083F99-B91C-4596-AD9C-FDE5D80695CB}" srcOrd="2" destOrd="0" presId="urn:microsoft.com/office/officeart/2005/8/layout/orgChart1"/>
    <dgm:cxn modelId="{F82C5D82-AE53-4663-8122-5EB2600DEE6A}" type="presParOf" srcId="{4DF5241E-9BDA-4958-9DFC-ECE891FA155D}" destId="{E4A0EC7E-F525-4211-B1EB-84001C9B8C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D0E51-0B55-4097-882F-4D440D49E4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811AF9C-4C6C-4D95-8E20-9C3E4CBC4A7B}">
      <dgm:prSet phldrT="[Text]" custT="1"/>
      <dgm:spPr/>
      <dgm:t>
        <a:bodyPr/>
        <a:lstStyle/>
        <a:p>
          <a:r>
            <a:rPr lang="sv-SE" sz="2400" dirty="0">
              <a:latin typeface="+mj-lt"/>
            </a:rPr>
            <a:t>HSO Kartong</a:t>
          </a:r>
        </a:p>
        <a:p>
          <a:r>
            <a:rPr lang="sv-SE" sz="2400" dirty="0">
              <a:latin typeface="+mj-lt"/>
            </a:rPr>
            <a:t>Jenny Johansson</a:t>
          </a:r>
        </a:p>
      </dgm:t>
    </dgm:pt>
    <dgm:pt modelId="{F2469601-6C90-4294-9AAA-308BD3481E77}" type="parTrans" cxnId="{E63A26C9-3868-45CB-92AC-A8E0EB92C98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CB7BE7A7-181E-49FC-8335-5BE4733BDB3A}" type="sibTrans" cxnId="{E63A26C9-3868-45CB-92AC-A8E0EB92C98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4F73B98C-F01C-4F18-8641-7BC1470D1675}">
      <dgm:prSet phldrT="[Text]"/>
      <dgm:spPr/>
      <dgm:t>
        <a:bodyPr/>
        <a:lstStyle/>
        <a:p>
          <a:r>
            <a:rPr lang="sv-SE" dirty="0">
              <a:latin typeface="+mj-lt"/>
            </a:rPr>
            <a:t>SKO KM1</a:t>
          </a:r>
        </a:p>
        <a:p>
          <a:r>
            <a:rPr lang="sv-SE" dirty="0">
              <a:latin typeface="+mj-lt"/>
            </a:rPr>
            <a:t>Robin Jonsson</a:t>
          </a:r>
        </a:p>
        <a:p>
          <a:r>
            <a:rPr lang="sv-SE" dirty="0">
              <a:latin typeface="+mj-lt"/>
            </a:rPr>
            <a:t>Fredrik Johansson</a:t>
          </a:r>
        </a:p>
      </dgm:t>
    </dgm:pt>
    <dgm:pt modelId="{7C1FF498-B9A0-45CC-A729-E862B80CF641}" type="parTrans" cxnId="{6AFDDE2E-5B36-452C-B987-BCD5DF8DB9C8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65C1B287-8BCC-435E-8A04-2DB0C5A7EACD}" type="sibTrans" cxnId="{6AFDDE2E-5B36-452C-B987-BCD5DF8DB9C8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69C2CB67-E4A2-4143-A271-A2837A7CAC90}">
      <dgm:prSet phldrT="[Text]"/>
      <dgm:spPr/>
      <dgm:t>
        <a:bodyPr/>
        <a:lstStyle/>
        <a:p>
          <a:r>
            <a:rPr lang="sv-SE" dirty="0">
              <a:latin typeface="+mj-lt"/>
            </a:rPr>
            <a:t>SKO KM2</a:t>
          </a:r>
        </a:p>
        <a:p>
          <a:r>
            <a:rPr lang="sv-SE" dirty="0">
              <a:latin typeface="+mj-lt"/>
            </a:rPr>
            <a:t>Elina Foander</a:t>
          </a:r>
        </a:p>
        <a:p>
          <a:r>
            <a:rPr lang="sv-SE" dirty="0">
              <a:latin typeface="+mj-lt"/>
            </a:rPr>
            <a:t>Micael Wiberg</a:t>
          </a:r>
        </a:p>
        <a:p>
          <a:r>
            <a:rPr lang="sv-SE" dirty="0">
              <a:latin typeface="+mj-lt"/>
            </a:rPr>
            <a:t>Johanna Nilsson</a:t>
          </a:r>
        </a:p>
      </dgm:t>
    </dgm:pt>
    <dgm:pt modelId="{343F1681-24F8-48E2-A57B-D2CF13934844}" type="parTrans" cxnId="{5C36C3A5-24E4-458B-A2FC-B80AAFCBBDD9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0090AE21-86F0-4B55-A41C-FD8A351398CF}" type="sibTrans" cxnId="{5C36C3A5-24E4-458B-A2FC-B80AAFCBBDD9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13F6A04D-BC33-4822-BB8A-7AC92B5ADF9A}" type="pres">
      <dgm:prSet presAssocID="{CCDD0E51-0B55-4097-882F-4D440D49E4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F5241E-9BDA-4958-9DFC-ECE891FA155D}" type="pres">
      <dgm:prSet presAssocID="{1811AF9C-4C6C-4D95-8E20-9C3E4CBC4A7B}" presName="hierRoot1" presStyleCnt="0">
        <dgm:presLayoutVars>
          <dgm:hierBranch val="init"/>
        </dgm:presLayoutVars>
      </dgm:prSet>
      <dgm:spPr/>
    </dgm:pt>
    <dgm:pt modelId="{10CF20B9-7FFF-4084-98C7-937D6BB97A3C}" type="pres">
      <dgm:prSet presAssocID="{1811AF9C-4C6C-4D95-8E20-9C3E4CBC4A7B}" presName="rootComposite1" presStyleCnt="0"/>
      <dgm:spPr/>
    </dgm:pt>
    <dgm:pt modelId="{863C24D9-6C68-436C-9E9C-91072AA9F16E}" type="pres">
      <dgm:prSet presAssocID="{1811AF9C-4C6C-4D95-8E20-9C3E4CBC4A7B}" presName="rootText1" presStyleLbl="node0" presStyleIdx="0" presStyleCnt="1">
        <dgm:presLayoutVars>
          <dgm:chPref val="3"/>
        </dgm:presLayoutVars>
      </dgm:prSet>
      <dgm:spPr/>
    </dgm:pt>
    <dgm:pt modelId="{BCE0CF51-9D52-4991-BB97-C9CA393D4286}" type="pres">
      <dgm:prSet presAssocID="{1811AF9C-4C6C-4D95-8E20-9C3E4CBC4A7B}" presName="rootConnector1" presStyleLbl="node1" presStyleIdx="0" presStyleCnt="0"/>
      <dgm:spPr/>
    </dgm:pt>
    <dgm:pt modelId="{1C6D063D-0E6C-4CEB-8B59-B5CE88AFF531}" type="pres">
      <dgm:prSet presAssocID="{1811AF9C-4C6C-4D95-8E20-9C3E4CBC4A7B}" presName="hierChild2" presStyleCnt="0"/>
      <dgm:spPr/>
    </dgm:pt>
    <dgm:pt modelId="{9EC664CC-0A86-45E9-88C0-14701D62A72C}" type="pres">
      <dgm:prSet presAssocID="{7C1FF498-B9A0-45CC-A729-E862B80CF641}" presName="Name37" presStyleLbl="parChTrans1D2" presStyleIdx="0" presStyleCnt="2"/>
      <dgm:spPr/>
    </dgm:pt>
    <dgm:pt modelId="{2D69DB74-17C3-4C76-982A-D1CEA0961EF3}" type="pres">
      <dgm:prSet presAssocID="{4F73B98C-F01C-4F18-8641-7BC1470D1675}" presName="hierRoot2" presStyleCnt="0">
        <dgm:presLayoutVars>
          <dgm:hierBranch val="init"/>
        </dgm:presLayoutVars>
      </dgm:prSet>
      <dgm:spPr/>
    </dgm:pt>
    <dgm:pt modelId="{72E5477C-0D07-4197-AE42-0A4DF7A571FE}" type="pres">
      <dgm:prSet presAssocID="{4F73B98C-F01C-4F18-8641-7BC1470D1675}" presName="rootComposite" presStyleCnt="0"/>
      <dgm:spPr/>
    </dgm:pt>
    <dgm:pt modelId="{CDBE587D-1467-4EE3-AE71-D14777FF6AF4}" type="pres">
      <dgm:prSet presAssocID="{4F73B98C-F01C-4F18-8641-7BC1470D1675}" presName="rootText" presStyleLbl="node2" presStyleIdx="0" presStyleCnt="2">
        <dgm:presLayoutVars>
          <dgm:chPref val="3"/>
        </dgm:presLayoutVars>
      </dgm:prSet>
      <dgm:spPr/>
    </dgm:pt>
    <dgm:pt modelId="{11572131-8CC4-45A9-A70C-94C6F903B683}" type="pres">
      <dgm:prSet presAssocID="{4F73B98C-F01C-4F18-8641-7BC1470D1675}" presName="rootConnector" presStyleLbl="node2" presStyleIdx="0" presStyleCnt="2"/>
      <dgm:spPr/>
    </dgm:pt>
    <dgm:pt modelId="{DD378092-2485-4324-BBF0-D7446F961E3B}" type="pres">
      <dgm:prSet presAssocID="{4F73B98C-F01C-4F18-8641-7BC1470D1675}" presName="hierChild4" presStyleCnt="0"/>
      <dgm:spPr/>
    </dgm:pt>
    <dgm:pt modelId="{16667781-0E1A-4DA5-8FCB-180CDCE08D25}" type="pres">
      <dgm:prSet presAssocID="{4F73B98C-F01C-4F18-8641-7BC1470D1675}" presName="hierChild5" presStyleCnt="0"/>
      <dgm:spPr/>
    </dgm:pt>
    <dgm:pt modelId="{9FBB3B1A-4E12-4919-8605-EA07E160DEDE}" type="pres">
      <dgm:prSet presAssocID="{343F1681-24F8-48E2-A57B-D2CF13934844}" presName="Name37" presStyleLbl="parChTrans1D2" presStyleIdx="1" presStyleCnt="2"/>
      <dgm:spPr/>
    </dgm:pt>
    <dgm:pt modelId="{D4DC23D3-503C-485C-9697-DCE2404596F2}" type="pres">
      <dgm:prSet presAssocID="{69C2CB67-E4A2-4143-A271-A2837A7CAC90}" presName="hierRoot2" presStyleCnt="0">
        <dgm:presLayoutVars>
          <dgm:hierBranch val="init"/>
        </dgm:presLayoutVars>
      </dgm:prSet>
      <dgm:spPr/>
    </dgm:pt>
    <dgm:pt modelId="{29910FAF-4269-4E93-BF95-517789586AB8}" type="pres">
      <dgm:prSet presAssocID="{69C2CB67-E4A2-4143-A271-A2837A7CAC90}" presName="rootComposite" presStyleCnt="0"/>
      <dgm:spPr/>
    </dgm:pt>
    <dgm:pt modelId="{11A7DE7C-F185-488E-BCEA-E4DB4FD1C994}" type="pres">
      <dgm:prSet presAssocID="{69C2CB67-E4A2-4143-A271-A2837A7CAC90}" presName="rootText" presStyleLbl="node2" presStyleIdx="1" presStyleCnt="2">
        <dgm:presLayoutVars>
          <dgm:chPref val="3"/>
        </dgm:presLayoutVars>
      </dgm:prSet>
      <dgm:spPr/>
    </dgm:pt>
    <dgm:pt modelId="{CCF02A48-6FA3-4E9F-ACD6-27C7937B1451}" type="pres">
      <dgm:prSet presAssocID="{69C2CB67-E4A2-4143-A271-A2837A7CAC90}" presName="rootConnector" presStyleLbl="node2" presStyleIdx="1" presStyleCnt="2"/>
      <dgm:spPr/>
    </dgm:pt>
    <dgm:pt modelId="{DC752077-7031-457B-BA23-947CA2A3C1FE}" type="pres">
      <dgm:prSet presAssocID="{69C2CB67-E4A2-4143-A271-A2837A7CAC90}" presName="hierChild4" presStyleCnt="0"/>
      <dgm:spPr/>
    </dgm:pt>
    <dgm:pt modelId="{2C348261-E7ED-43CF-B136-9578DEB39822}" type="pres">
      <dgm:prSet presAssocID="{69C2CB67-E4A2-4143-A271-A2837A7CAC90}" presName="hierChild5" presStyleCnt="0"/>
      <dgm:spPr/>
    </dgm:pt>
    <dgm:pt modelId="{E4A0EC7E-F525-4211-B1EB-84001C9B8C25}" type="pres">
      <dgm:prSet presAssocID="{1811AF9C-4C6C-4D95-8E20-9C3E4CBC4A7B}" presName="hierChild3" presStyleCnt="0"/>
      <dgm:spPr/>
    </dgm:pt>
  </dgm:ptLst>
  <dgm:cxnLst>
    <dgm:cxn modelId="{ECAD2B02-DEB1-4017-817B-9628D91F2E8E}" type="presOf" srcId="{CCDD0E51-0B55-4097-882F-4D440D49E476}" destId="{13F6A04D-BC33-4822-BB8A-7AC92B5ADF9A}" srcOrd="0" destOrd="0" presId="urn:microsoft.com/office/officeart/2005/8/layout/orgChart1"/>
    <dgm:cxn modelId="{B1E93220-9DFC-4A32-9EEE-FE2AC8A198B1}" type="presOf" srcId="{4F73B98C-F01C-4F18-8641-7BC1470D1675}" destId="{11572131-8CC4-45A9-A70C-94C6F903B683}" srcOrd="1" destOrd="0" presId="urn:microsoft.com/office/officeart/2005/8/layout/orgChart1"/>
    <dgm:cxn modelId="{6AFDDE2E-5B36-452C-B987-BCD5DF8DB9C8}" srcId="{1811AF9C-4C6C-4D95-8E20-9C3E4CBC4A7B}" destId="{4F73B98C-F01C-4F18-8641-7BC1470D1675}" srcOrd="0" destOrd="0" parTransId="{7C1FF498-B9A0-45CC-A729-E862B80CF641}" sibTransId="{65C1B287-8BCC-435E-8A04-2DB0C5A7EACD}"/>
    <dgm:cxn modelId="{FF29206B-DB41-4203-9B2B-B3F5562003D7}" type="presOf" srcId="{7C1FF498-B9A0-45CC-A729-E862B80CF641}" destId="{9EC664CC-0A86-45E9-88C0-14701D62A72C}" srcOrd="0" destOrd="0" presId="urn:microsoft.com/office/officeart/2005/8/layout/orgChart1"/>
    <dgm:cxn modelId="{5105AF9D-5CDC-40D2-862A-A8D589E037A0}" type="presOf" srcId="{1811AF9C-4C6C-4D95-8E20-9C3E4CBC4A7B}" destId="{BCE0CF51-9D52-4991-BB97-C9CA393D4286}" srcOrd="1" destOrd="0" presId="urn:microsoft.com/office/officeart/2005/8/layout/orgChart1"/>
    <dgm:cxn modelId="{5C36C3A5-24E4-458B-A2FC-B80AAFCBBDD9}" srcId="{1811AF9C-4C6C-4D95-8E20-9C3E4CBC4A7B}" destId="{69C2CB67-E4A2-4143-A271-A2837A7CAC90}" srcOrd="1" destOrd="0" parTransId="{343F1681-24F8-48E2-A57B-D2CF13934844}" sibTransId="{0090AE21-86F0-4B55-A41C-FD8A351398CF}"/>
    <dgm:cxn modelId="{66569CBF-9B87-4F81-BC59-0164B8A322AC}" type="presOf" srcId="{1811AF9C-4C6C-4D95-8E20-9C3E4CBC4A7B}" destId="{863C24D9-6C68-436C-9E9C-91072AA9F16E}" srcOrd="0" destOrd="0" presId="urn:microsoft.com/office/officeart/2005/8/layout/orgChart1"/>
    <dgm:cxn modelId="{55765CC3-EC8E-4FDA-BC99-A316980F6F54}" type="presOf" srcId="{343F1681-24F8-48E2-A57B-D2CF13934844}" destId="{9FBB3B1A-4E12-4919-8605-EA07E160DEDE}" srcOrd="0" destOrd="0" presId="urn:microsoft.com/office/officeart/2005/8/layout/orgChart1"/>
    <dgm:cxn modelId="{E63A26C9-3868-45CB-92AC-A8E0EB92C985}" srcId="{CCDD0E51-0B55-4097-882F-4D440D49E476}" destId="{1811AF9C-4C6C-4D95-8E20-9C3E4CBC4A7B}" srcOrd="0" destOrd="0" parTransId="{F2469601-6C90-4294-9AAA-308BD3481E77}" sibTransId="{CB7BE7A7-181E-49FC-8335-5BE4733BDB3A}"/>
    <dgm:cxn modelId="{CFE26DDF-C484-404F-9820-D10500794976}" type="presOf" srcId="{69C2CB67-E4A2-4143-A271-A2837A7CAC90}" destId="{CCF02A48-6FA3-4E9F-ACD6-27C7937B1451}" srcOrd="1" destOrd="0" presId="urn:microsoft.com/office/officeart/2005/8/layout/orgChart1"/>
    <dgm:cxn modelId="{AE0132E1-00E1-4432-A5F2-E9487E81BE89}" type="presOf" srcId="{69C2CB67-E4A2-4143-A271-A2837A7CAC90}" destId="{11A7DE7C-F185-488E-BCEA-E4DB4FD1C994}" srcOrd="0" destOrd="0" presId="urn:microsoft.com/office/officeart/2005/8/layout/orgChart1"/>
    <dgm:cxn modelId="{F8031CFF-787F-4484-B098-6291398AEBE0}" type="presOf" srcId="{4F73B98C-F01C-4F18-8641-7BC1470D1675}" destId="{CDBE587D-1467-4EE3-AE71-D14777FF6AF4}" srcOrd="0" destOrd="0" presId="urn:microsoft.com/office/officeart/2005/8/layout/orgChart1"/>
    <dgm:cxn modelId="{B1060423-6B85-4210-B0C6-DF36F9D45FBA}" type="presParOf" srcId="{13F6A04D-BC33-4822-BB8A-7AC92B5ADF9A}" destId="{4DF5241E-9BDA-4958-9DFC-ECE891FA155D}" srcOrd="0" destOrd="0" presId="urn:microsoft.com/office/officeart/2005/8/layout/orgChart1"/>
    <dgm:cxn modelId="{F1D083C3-7E48-4C9B-81E3-9D346E7363E2}" type="presParOf" srcId="{4DF5241E-9BDA-4958-9DFC-ECE891FA155D}" destId="{10CF20B9-7FFF-4084-98C7-937D6BB97A3C}" srcOrd="0" destOrd="0" presId="urn:microsoft.com/office/officeart/2005/8/layout/orgChart1"/>
    <dgm:cxn modelId="{10C3B4ED-4AB1-4FCF-8FBD-131AC91E6CC0}" type="presParOf" srcId="{10CF20B9-7FFF-4084-98C7-937D6BB97A3C}" destId="{863C24D9-6C68-436C-9E9C-91072AA9F16E}" srcOrd="0" destOrd="0" presId="urn:microsoft.com/office/officeart/2005/8/layout/orgChart1"/>
    <dgm:cxn modelId="{48FA6C5C-C621-425A-90D9-6FC67C3B2E24}" type="presParOf" srcId="{10CF20B9-7FFF-4084-98C7-937D6BB97A3C}" destId="{BCE0CF51-9D52-4991-BB97-C9CA393D4286}" srcOrd="1" destOrd="0" presId="urn:microsoft.com/office/officeart/2005/8/layout/orgChart1"/>
    <dgm:cxn modelId="{4469F107-9D16-4E95-AC16-C8F6244FF182}" type="presParOf" srcId="{4DF5241E-9BDA-4958-9DFC-ECE891FA155D}" destId="{1C6D063D-0E6C-4CEB-8B59-B5CE88AFF531}" srcOrd="1" destOrd="0" presId="urn:microsoft.com/office/officeart/2005/8/layout/orgChart1"/>
    <dgm:cxn modelId="{07967720-69DF-4709-AA8F-8384DBB72EE0}" type="presParOf" srcId="{1C6D063D-0E6C-4CEB-8B59-B5CE88AFF531}" destId="{9EC664CC-0A86-45E9-88C0-14701D62A72C}" srcOrd="0" destOrd="0" presId="urn:microsoft.com/office/officeart/2005/8/layout/orgChart1"/>
    <dgm:cxn modelId="{DA884F8B-398F-47EB-A03F-70009584E1B0}" type="presParOf" srcId="{1C6D063D-0E6C-4CEB-8B59-B5CE88AFF531}" destId="{2D69DB74-17C3-4C76-982A-D1CEA0961EF3}" srcOrd="1" destOrd="0" presId="urn:microsoft.com/office/officeart/2005/8/layout/orgChart1"/>
    <dgm:cxn modelId="{FD3A5575-4DFC-407B-B65D-6F1758EE7C2E}" type="presParOf" srcId="{2D69DB74-17C3-4C76-982A-D1CEA0961EF3}" destId="{72E5477C-0D07-4197-AE42-0A4DF7A571FE}" srcOrd="0" destOrd="0" presId="urn:microsoft.com/office/officeart/2005/8/layout/orgChart1"/>
    <dgm:cxn modelId="{4069FE63-5F37-4D3C-84F8-B37952A203B2}" type="presParOf" srcId="{72E5477C-0D07-4197-AE42-0A4DF7A571FE}" destId="{CDBE587D-1467-4EE3-AE71-D14777FF6AF4}" srcOrd="0" destOrd="0" presId="urn:microsoft.com/office/officeart/2005/8/layout/orgChart1"/>
    <dgm:cxn modelId="{B08BA310-2D4B-4722-85A6-DBE442C0D9ED}" type="presParOf" srcId="{72E5477C-0D07-4197-AE42-0A4DF7A571FE}" destId="{11572131-8CC4-45A9-A70C-94C6F903B683}" srcOrd="1" destOrd="0" presId="urn:microsoft.com/office/officeart/2005/8/layout/orgChart1"/>
    <dgm:cxn modelId="{CD5B3EAE-0A7C-421E-9CB5-0B4F6301881D}" type="presParOf" srcId="{2D69DB74-17C3-4C76-982A-D1CEA0961EF3}" destId="{DD378092-2485-4324-BBF0-D7446F961E3B}" srcOrd="1" destOrd="0" presId="urn:microsoft.com/office/officeart/2005/8/layout/orgChart1"/>
    <dgm:cxn modelId="{F4888D73-528A-4010-A57E-8B5AC578C486}" type="presParOf" srcId="{2D69DB74-17C3-4C76-982A-D1CEA0961EF3}" destId="{16667781-0E1A-4DA5-8FCB-180CDCE08D25}" srcOrd="2" destOrd="0" presId="urn:microsoft.com/office/officeart/2005/8/layout/orgChart1"/>
    <dgm:cxn modelId="{9C664DE4-BE74-4905-AAF4-1BB88A6CB1FB}" type="presParOf" srcId="{1C6D063D-0E6C-4CEB-8B59-B5CE88AFF531}" destId="{9FBB3B1A-4E12-4919-8605-EA07E160DEDE}" srcOrd="2" destOrd="0" presId="urn:microsoft.com/office/officeart/2005/8/layout/orgChart1"/>
    <dgm:cxn modelId="{53F8AA2B-E22E-4366-B744-49ED96296A49}" type="presParOf" srcId="{1C6D063D-0E6C-4CEB-8B59-B5CE88AFF531}" destId="{D4DC23D3-503C-485C-9697-DCE2404596F2}" srcOrd="3" destOrd="0" presId="urn:microsoft.com/office/officeart/2005/8/layout/orgChart1"/>
    <dgm:cxn modelId="{9CB31CE0-C39C-4D76-91C2-B158B2BF049B}" type="presParOf" srcId="{D4DC23D3-503C-485C-9697-DCE2404596F2}" destId="{29910FAF-4269-4E93-BF95-517789586AB8}" srcOrd="0" destOrd="0" presId="urn:microsoft.com/office/officeart/2005/8/layout/orgChart1"/>
    <dgm:cxn modelId="{DDFE7025-8D6E-4C6D-B1B6-315A86B517EE}" type="presParOf" srcId="{29910FAF-4269-4E93-BF95-517789586AB8}" destId="{11A7DE7C-F185-488E-BCEA-E4DB4FD1C994}" srcOrd="0" destOrd="0" presId="urn:microsoft.com/office/officeart/2005/8/layout/orgChart1"/>
    <dgm:cxn modelId="{53DA9ACE-DFDF-46F9-8D8B-401C4E3951FA}" type="presParOf" srcId="{29910FAF-4269-4E93-BF95-517789586AB8}" destId="{CCF02A48-6FA3-4E9F-ACD6-27C7937B1451}" srcOrd="1" destOrd="0" presId="urn:microsoft.com/office/officeart/2005/8/layout/orgChart1"/>
    <dgm:cxn modelId="{084F8BA2-CE1E-472E-A7B3-847B16A7C3CC}" type="presParOf" srcId="{D4DC23D3-503C-485C-9697-DCE2404596F2}" destId="{DC752077-7031-457B-BA23-947CA2A3C1FE}" srcOrd="1" destOrd="0" presId="urn:microsoft.com/office/officeart/2005/8/layout/orgChart1"/>
    <dgm:cxn modelId="{36B94CE4-F17E-4F0B-AC7B-DC8DD60481F8}" type="presParOf" srcId="{D4DC23D3-503C-485C-9697-DCE2404596F2}" destId="{2C348261-E7ED-43CF-B136-9578DEB39822}" srcOrd="2" destOrd="0" presId="urn:microsoft.com/office/officeart/2005/8/layout/orgChart1"/>
    <dgm:cxn modelId="{F82C5D82-AE53-4663-8122-5EB2600DEE6A}" type="presParOf" srcId="{4DF5241E-9BDA-4958-9DFC-ECE891FA155D}" destId="{E4A0EC7E-F525-4211-B1EB-84001C9B8C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DD0E51-0B55-4097-882F-4D440D49E4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811AF9C-4C6C-4D95-8E20-9C3E4CBC4A7B}">
      <dgm:prSet phldrT="[Text]"/>
      <dgm:spPr/>
      <dgm:t>
        <a:bodyPr/>
        <a:lstStyle/>
        <a:p>
          <a:r>
            <a:rPr lang="sv-SE" dirty="0">
              <a:latin typeface="+mj-lt"/>
            </a:rPr>
            <a:t>HSO EBH</a:t>
          </a:r>
        </a:p>
        <a:p>
          <a:r>
            <a:rPr lang="sv-SE" dirty="0">
              <a:latin typeface="+mj-lt"/>
            </a:rPr>
            <a:t>Jenny Johansson</a:t>
          </a:r>
        </a:p>
      </dgm:t>
    </dgm:pt>
    <dgm:pt modelId="{F2469601-6C90-4294-9AAA-308BD3481E77}" type="parTrans" cxnId="{E63A26C9-3868-45CB-92AC-A8E0EB92C98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CB7BE7A7-181E-49FC-8335-5BE4733BDB3A}" type="sibTrans" cxnId="{E63A26C9-3868-45CB-92AC-A8E0EB92C98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4F73B98C-F01C-4F18-8641-7BC1470D1675}">
      <dgm:prSet phldrT="[Text]"/>
      <dgm:spPr/>
      <dgm:t>
        <a:bodyPr/>
        <a:lstStyle/>
        <a:p>
          <a:r>
            <a:rPr lang="sv-SE" dirty="0">
              <a:latin typeface="+mj-lt"/>
            </a:rPr>
            <a:t>SKO Ark</a:t>
          </a:r>
        </a:p>
        <a:p>
          <a:r>
            <a:rPr lang="sv-SE" dirty="0">
              <a:latin typeface="+mj-lt"/>
            </a:rPr>
            <a:t>Mikael Johansson</a:t>
          </a:r>
        </a:p>
        <a:p>
          <a:r>
            <a:rPr lang="sv-SE" dirty="0">
              <a:latin typeface="+mj-lt"/>
            </a:rPr>
            <a:t>Matilda Pettersson</a:t>
          </a:r>
        </a:p>
      </dgm:t>
    </dgm:pt>
    <dgm:pt modelId="{7C1FF498-B9A0-45CC-A729-E862B80CF641}" type="parTrans" cxnId="{6AFDDE2E-5B36-452C-B987-BCD5DF8DB9C8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65C1B287-8BCC-435E-8A04-2DB0C5A7EACD}" type="sibTrans" cxnId="{6AFDDE2E-5B36-452C-B987-BCD5DF8DB9C8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69C2CB67-E4A2-4143-A271-A2837A7CAC90}">
      <dgm:prSet phldrT="[Text]"/>
      <dgm:spPr/>
      <dgm:t>
        <a:bodyPr/>
        <a:lstStyle/>
        <a:p>
          <a:r>
            <a:rPr lang="sv-SE" dirty="0">
              <a:latin typeface="+mj-lt"/>
            </a:rPr>
            <a:t>SKO </a:t>
          </a:r>
          <a:r>
            <a:rPr lang="sv-SE" dirty="0" err="1">
              <a:latin typeface="+mj-lt"/>
            </a:rPr>
            <a:t>Rull</a:t>
          </a:r>
          <a:endParaRPr lang="sv-SE" dirty="0">
            <a:latin typeface="+mj-lt"/>
          </a:endParaRPr>
        </a:p>
        <a:p>
          <a:r>
            <a:rPr lang="sv-SE" dirty="0">
              <a:latin typeface="+mj-lt"/>
            </a:rPr>
            <a:t>Malin Åkerlund</a:t>
          </a:r>
        </a:p>
        <a:p>
          <a:r>
            <a:rPr lang="sv-SE" dirty="0">
              <a:latin typeface="+mj-lt"/>
            </a:rPr>
            <a:t>Kent Silén</a:t>
          </a:r>
        </a:p>
      </dgm:t>
    </dgm:pt>
    <dgm:pt modelId="{343F1681-24F8-48E2-A57B-D2CF13934844}" type="parTrans" cxnId="{5C36C3A5-24E4-458B-A2FC-B80AAFCBBDD9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0090AE21-86F0-4B55-A41C-FD8A351398CF}" type="sibTrans" cxnId="{5C36C3A5-24E4-458B-A2FC-B80AAFCBBDD9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13F6A04D-BC33-4822-BB8A-7AC92B5ADF9A}" type="pres">
      <dgm:prSet presAssocID="{CCDD0E51-0B55-4097-882F-4D440D49E4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F5241E-9BDA-4958-9DFC-ECE891FA155D}" type="pres">
      <dgm:prSet presAssocID="{1811AF9C-4C6C-4D95-8E20-9C3E4CBC4A7B}" presName="hierRoot1" presStyleCnt="0">
        <dgm:presLayoutVars>
          <dgm:hierBranch val="init"/>
        </dgm:presLayoutVars>
      </dgm:prSet>
      <dgm:spPr/>
    </dgm:pt>
    <dgm:pt modelId="{10CF20B9-7FFF-4084-98C7-937D6BB97A3C}" type="pres">
      <dgm:prSet presAssocID="{1811AF9C-4C6C-4D95-8E20-9C3E4CBC4A7B}" presName="rootComposite1" presStyleCnt="0"/>
      <dgm:spPr/>
    </dgm:pt>
    <dgm:pt modelId="{863C24D9-6C68-436C-9E9C-91072AA9F16E}" type="pres">
      <dgm:prSet presAssocID="{1811AF9C-4C6C-4D95-8E20-9C3E4CBC4A7B}" presName="rootText1" presStyleLbl="node0" presStyleIdx="0" presStyleCnt="1">
        <dgm:presLayoutVars>
          <dgm:chPref val="3"/>
        </dgm:presLayoutVars>
      </dgm:prSet>
      <dgm:spPr/>
    </dgm:pt>
    <dgm:pt modelId="{BCE0CF51-9D52-4991-BB97-C9CA393D4286}" type="pres">
      <dgm:prSet presAssocID="{1811AF9C-4C6C-4D95-8E20-9C3E4CBC4A7B}" presName="rootConnector1" presStyleLbl="node1" presStyleIdx="0" presStyleCnt="0"/>
      <dgm:spPr/>
    </dgm:pt>
    <dgm:pt modelId="{1C6D063D-0E6C-4CEB-8B59-B5CE88AFF531}" type="pres">
      <dgm:prSet presAssocID="{1811AF9C-4C6C-4D95-8E20-9C3E4CBC4A7B}" presName="hierChild2" presStyleCnt="0"/>
      <dgm:spPr/>
    </dgm:pt>
    <dgm:pt modelId="{9EC664CC-0A86-45E9-88C0-14701D62A72C}" type="pres">
      <dgm:prSet presAssocID="{7C1FF498-B9A0-45CC-A729-E862B80CF641}" presName="Name37" presStyleLbl="parChTrans1D2" presStyleIdx="0" presStyleCnt="2"/>
      <dgm:spPr/>
    </dgm:pt>
    <dgm:pt modelId="{2D69DB74-17C3-4C76-982A-D1CEA0961EF3}" type="pres">
      <dgm:prSet presAssocID="{4F73B98C-F01C-4F18-8641-7BC1470D1675}" presName="hierRoot2" presStyleCnt="0">
        <dgm:presLayoutVars>
          <dgm:hierBranch val="init"/>
        </dgm:presLayoutVars>
      </dgm:prSet>
      <dgm:spPr/>
    </dgm:pt>
    <dgm:pt modelId="{72E5477C-0D07-4197-AE42-0A4DF7A571FE}" type="pres">
      <dgm:prSet presAssocID="{4F73B98C-F01C-4F18-8641-7BC1470D1675}" presName="rootComposite" presStyleCnt="0"/>
      <dgm:spPr/>
    </dgm:pt>
    <dgm:pt modelId="{CDBE587D-1467-4EE3-AE71-D14777FF6AF4}" type="pres">
      <dgm:prSet presAssocID="{4F73B98C-F01C-4F18-8641-7BC1470D1675}" presName="rootText" presStyleLbl="node2" presStyleIdx="0" presStyleCnt="2">
        <dgm:presLayoutVars>
          <dgm:chPref val="3"/>
        </dgm:presLayoutVars>
      </dgm:prSet>
      <dgm:spPr/>
    </dgm:pt>
    <dgm:pt modelId="{11572131-8CC4-45A9-A70C-94C6F903B683}" type="pres">
      <dgm:prSet presAssocID="{4F73B98C-F01C-4F18-8641-7BC1470D1675}" presName="rootConnector" presStyleLbl="node2" presStyleIdx="0" presStyleCnt="2"/>
      <dgm:spPr/>
    </dgm:pt>
    <dgm:pt modelId="{DD378092-2485-4324-BBF0-D7446F961E3B}" type="pres">
      <dgm:prSet presAssocID="{4F73B98C-F01C-4F18-8641-7BC1470D1675}" presName="hierChild4" presStyleCnt="0"/>
      <dgm:spPr/>
    </dgm:pt>
    <dgm:pt modelId="{16667781-0E1A-4DA5-8FCB-180CDCE08D25}" type="pres">
      <dgm:prSet presAssocID="{4F73B98C-F01C-4F18-8641-7BC1470D1675}" presName="hierChild5" presStyleCnt="0"/>
      <dgm:spPr/>
    </dgm:pt>
    <dgm:pt modelId="{9FBB3B1A-4E12-4919-8605-EA07E160DEDE}" type="pres">
      <dgm:prSet presAssocID="{343F1681-24F8-48E2-A57B-D2CF13934844}" presName="Name37" presStyleLbl="parChTrans1D2" presStyleIdx="1" presStyleCnt="2"/>
      <dgm:spPr/>
    </dgm:pt>
    <dgm:pt modelId="{D4DC23D3-503C-485C-9697-DCE2404596F2}" type="pres">
      <dgm:prSet presAssocID="{69C2CB67-E4A2-4143-A271-A2837A7CAC90}" presName="hierRoot2" presStyleCnt="0">
        <dgm:presLayoutVars>
          <dgm:hierBranch val="init"/>
        </dgm:presLayoutVars>
      </dgm:prSet>
      <dgm:spPr/>
    </dgm:pt>
    <dgm:pt modelId="{29910FAF-4269-4E93-BF95-517789586AB8}" type="pres">
      <dgm:prSet presAssocID="{69C2CB67-E4A2-4143-A271-A2837A7CAC90}" presName="rootComposite" presStyleCnt="0"/>
      <dgm:spPr/>
    </dgm:pt>
    <dgm:pt modelId="{11A7DE7C-F185-488E-BCEA-E4DB4FD1C994}" type="pres">
      <dgm:prSet presAssocID="{69C2CB67-E4A2-4143-A271-A2837A7CAC90}" presName="rootText" presStyleLbl="node2" presStyleIdx="1" presStyleCnt="2">
        <dgm:presLayoutVars>
          <dgm:chPref val="3"/>
        </dgm:presLayoutVars>
      </dgm:prSet>
      <dgm:spPr/>
    </dgm:pt>
    <dgm:pt modelId="{CCF02A48-6FA3-4E9F-ACD6-27C7937B1451}" type="pres">
      <dgm:prSet presAssocID="{69C2CB67-E4A2-4143-A271-A2837A7CAC90}" presName="rootConnector" presStyleLbl="node2" presStyleIdx="1" presStyleCnt="2"/>
      <dgm:spPr/>
    </dgm:pt>
    <dgm:pt modelId="{DC752077-7031-457B-BA23-947CA2A3C1FE}" type="pres">
      <dgm:prSet presAssocID="{69C2CB67-E4A2-4143-A271-A2837A7CAC90}" presName="hierChild4" presStyleCnt="0"/>
      <dgm:spPr/>
    </dgm:pt>
    <dgm:pt modelId="{2C348261-E7ED-43CF-B136-9578DEB39822}" type="pres">
      <dgm:prSet presAssocID="{69C2CB67-E4A2-4143-A271-A2837A7CAC90}" presName="hierChild5" presStyleCnt="0"/>
      <dgm:spPr/>
    </dgm:pt>
    <dgm:pt modelId="{E4A0EC7E-F525-4211-B1EB-84001C9B8C25}" type="pres">
      <dgm:prSet presAssocID="{1811AF9C-4C6C-4D95-8E20-9C3E4CBC4A7B}" presName="hierChild3" presStyleCnt="0"/>
      <dgm:spPr/>
    </dgm:pt>
  </dgm:ptLst>
  <dgm:cxnLst>
    <dgm:cxn modelId="{ECAD2B02-DEB1-4017-817B-9628D91F2E8E}" type="presOf" srcId="{CCDD0E51-0B55-4097-882F-4D440D49E476}" destId="{13F6A04D-BC33-4822-BB8A-7AC92B5ADF9A}" srcOrd="0" destOrd="0" presId="urn:microsoft.com/office/officeart/2005/8/layout/orgChart1"/>
    <dgm:cxn modelId="{B1E93220-9DFC-4A32-9EEE-FE2AC8A198B1}" type="presOf" srcId="{4F73B98C-F01C-4F18-8641-7BC1470D1675}" destId="{11572131-8CC4-45A9-A70C-94C6F903B683}" srcOrd="1" destOrd="0" presId="urn:microsoft.com/office/officeart/2005/8/layout/orgChart1"/>
    <dgm:cxn modelId="{6AFDDE2E-5B36-452C-B987-BCD5DF8DB9C8}" srcId="{1811AF9C-4C6C-4D95-8E20-9C3E4CBC4A7B}" destId="{4F73B98C-F01C-4F18-8641-7BC1470D1675}" srcOrd="0" destOrd="0" parTransId="{7C1FF498-B9A0-45CC-A729-E862B80CF641}" sibTransId="{65C1B287-8BCC-435E-8A04-2DB0C5A7EACD}"/>
    <dgm:cxn modelId="{FF29206B-DB41-4203-9B2B-B3F5562003D7}" type="presOf" srcId="{7C1FF498-B9A0-45CC-A729-E862B80CF641}" destId="{9EC664CC-0A86-45E9-88C0-14701D62A72C}" srcOrd="0" destOrd="0" presId="urn:microsoft.com/office/officeart/2005/8/layout/orgChart1"/>
    <dgm:cxn modelId="{5105AF9D-5CDC-40D2-862A-A8D589E037A0}" type="presOf" srcId="{1811AF9C-4C6C-4D95-8E20-9C3E4CBC4A7B}" destId="{BCE0CF51-9D52-4991-BB97-C9CA393D4286}" srcOrd="1" destOrd="0" presId="urn:microsoft.com/office/officeart/2005/8/layout/orgChart1"/>
    <dgm:cxn modelId="{5C36C3A5-24E4-458B-A2FC-B80AAFCBBDD9}" srcId="{1811AF9C-4C6C-4D95-8E20-9C3E4CBC4A7B}" destId="{69C2CB67-E4A2-4143-A271-A2837A7CAC90}" srcOrd="1" destOrd="0" parTransId="{343F1681-24F8-48E2-A57B-D2CF13934844}" sibTransId="{0090AE21-86F0-4B55-A41C-FD8A351398CF}"/>
    <dgm:cxn modelId="{66569CBF-9B87-4F81-BC59-0164B8A322AC}" type="presOf" srcId="{1811AF9C-4C6C-4D95-8E20-9C3E4CBC4A7B}" destId="{863C24D9-6C68-436C-9E9C-91072AA9F16E}" srcOrd="0" destOrd="0" presId="urn:microsoft.com/office/officeart/2005/8/layout/orgChart1"/>
    <dgm:cxn modelId="{55765CC3-EC8E-4FDA-BC99-A316980F6F54}" type="presOf" srcId="{343F1681-24F8-48E2-A57B-D2CF13934844}" destId="{9FBB3B1A-4E12-4919-8605-EA07E160DEDE}" srcOrd="0" destOrd="0" presId="urn:microsoft.com/office/officeart/2005/8/layout/orgChart1"/>
    <dgm:cxn modelId="{E63A26C9-3868-45CB-92AC-A8E0EB92C985}" srcId="{CCDD0E51-0B55-4097-882F-4D440D49E476}" destId="{1811AF9C-4C6C-4D95-8E20-9C3E4CBC4A7B}" srcOrd="0" destOrd="0" parTransId="{F2469601-6C90-4294-9AAA-308BD3481E77}" sibTransId="{CB7BE7A7-181E-49FC-8335-5BE4733BDB3A}"/>
    <dgm:cxn modelId="{CFE26DDF-C484-404F-9820-D10500794976}" type="presOf" srcId="{69C2CB67-E4A2-4143-A271-A2837A7CAC90}" destId="{CCF02A48-6FA3-4E9F-ACD6-27C7937B1451}" srcOrd="1" destOrd="0" presId="urn:microsoft.com/office/officeart/2005/8/layout/orgChart1"/>
    <dgm:cxn modelId="{AE0132E1-00E1-4432-A5F2-E9487E81BE89}" type="presOf" srcId="{69C2CB67-E4A2-4143-A271-A2837A7CAC90}" destId="{11A7DE7C-F185-488E-BCEA-E4DB4FD1C994}" srcOrd="0" destOrd="0" presId="urn:microsoft.com/office/officeart/2005/8/layout/orgChart1"/>
    <dgm:cxn modelId="{F8031CFF-787F-4484-B098-6291398AEBE0}" type="presOf" srcId="{4F73B98C-F01C-4F18-8641-7BC1470D1675}" destId="{CDBE587D-1467-4EE3-AE71-D14777FF6AF4}" srcOrd="0" destOrd="0" presId="urn:microsoft.com/office/officeart/2005/8/layout/orgChart1"/>
    <dgm:cxn modelId="{B1060423-6B85-4210-B0C6-DF36F9D45FBA}" type="presParOf" srcId="{13F6A04D-BC33-4822-BB8A-7AC92B5ADF9A}" destId="{4DF5241E-9BDA-4958-9DFC-ECE891FA155D}" srcOrd="0" destOrd="0" presId="urn:microsoft.com/office/officeart/2005/8/layout/orgChart1"/>
    <dgm:cxn modelId="{F1D083C3-7E48-4C9B-81E3-9D346E7363E2}" type="presParOf" srcId="{4DF5241E-9BDA-4958-9DFC-ECE891FA155D}" destId="{10CF20B9-7FFF-4084-98C7-937D6BB97A3C}" srcOrd="0" destOrd="0" presId="urn:microsoft.com/office/officeart/2005/8/layout/orgChart1"/>
    <dgm:cxn modelId="{10C3B4ED-4AB1-4FCF-8FBD-131AC91E6CC0}" type="presParOf" srcId="{10CF20B9-7FFF-4084-98C7-937D6BB97A3C}" destId="{863C24D9-6C68-436C-9E9C-91072AA9F16E}" srcOrd="0" destOrd="0" presId="urn:microsoft.com/office/officeart/2005/8/layout/orgChart1"/>
    <dgm:cxn modelId="{48FA6C5C-C621-425A-90D9-6FC67C3B2E24}" type="presParOf" srcId="{10CF20B9-7FFF-4084-98C7-937D6BB97A3C}" destId="{BCE0CF51-9D52-4991-BB97-C9CA393D4286}" srcOrd="1" destOrd="0" presId="urn:microsoft.com/office/officeart/2005/8/layout/orgChart1"/>
    <dgm:cxn modelId="{4469F107-9D16-4E95-AC16-C8F6244FF182}" type="presParOf" srcId="{4DF5241E-9BDA-4958-9DFC-ECE891FA155D}" destId="{1C6D063D-0E6C-4CEB-8B59-B5CE88AFF531}" srcOrd="1" destOrd="0" presId="urn:microsoft.com/office/officeart/2005/8/layout/orgChart1"/>
    <dgm:cxn modelId="{07967720-69DF-4709-AA8F-8384DBB72EE0}" type="presParOf" srcId="{1C6D063D-0E6C-4CEB-8B59-B5CE88AFF531}" destId="{9EC664CC-0A86-45E9-88C0-14701D62A72C}" srcOrd="0" destOrd="0" presId="urn:microsoft.com/office/officeart/2005/8/layout/orgChart1"/>
    <dgm:cxn modelId="{DA884F8B-398F-47EB-A03F-70009584E1B0}" type="presParOf" srcId="{1C6D063D-0E6C-4CEB-8B59-B5CE88AFF531}" destId="{2D69DB74-17C3-4C76-982A-D1CEA0961EF3}" srcOrd="1" destOrd="0" presId="urn:microsoft.com/office/officeart/2005/8/layout/orgChart1"/>
    <dgm:cxn modelId="{FD3A5575-4DFC-407B-B65D-6F1758EE7C2E}" type="presParOf" srcId="{2D69DB74-17C3-4C76-982A-D1CEA0961EF3}" destId="{72E5477C-0D07-4197-AE42-0A4DF7A571FE}" srcOrd="0" destOrd="0" presId="urn:microsoft.com/office/officeart/2005/8/layout/orgChart1"/>
    <dgm:cxn modelId="{4069FE63-5F37-4D3C-84F8-B37952A203B2}" type="presParOf" srcId="{72E5477C-0D07-4197-AE42-0A4DF7A571FE}" destId="{CDBE587D-1467-4EE3-AE71-D14777FF6AF4}" srcOrd="0" destOrd="0" presId="urn:microsoft.com/office/officeart/2005/8/layout/orgChart1"/>
    <dgm:cxn modelId="{B08BA310-2D4B-4722-85A6-DBE442C0D9ED}" type="presParOf" srcId="{72E5477C-0D07-4197-AE42-0A4DF7A571FE}" destId="{11572131-8CC4-45A9-A70C-94C6F903B683}" srcOrd="1" destOrd="0" presId="urn:microsoft.com/office/officeart/2005/8/layout/orgChart1"/>
    <dgm:cxn modelId="{CD5B3EAE-0A7C-421E-9CB5-0B4F6301881D}" type="presParOf" srcId="{2D69DB74-17C3-4C76-982A-D1CEA0961EF3}" destId="{DD378092-2485-4324-BBF0-D7446F961E3B}" srcOrd="1" destOrd="0" presId="urn:microsoft.com/office/officeart/2005/8/layout/orgChart1"/>
    <dgm:cxn modelId="{F4888D73-528A-4010-A57E-8B5AC578C486}" type="presParOf" srcId="{2D69DB74-17C3-4C76-982A-D1CEA0961EF3}" destId="{16667781-0E1A-4DA5-8FCB-180CDCE08D25}" srcOrd="2" destOrd="0" presId="urn:microsoft.com/office/officeart/2005/8/layout/orgChart1"/>
    <dgm:cxn modelId="{9C664DE4-BE74-4905-AAF4-1BB88A6CB1FB}" type="presParOf" srcId="{1C6D063D-0E6C-4CEB-8B59-B5CE88AFF531}" destId="{9FBB3B1A-4E12-4919-8605-EA07E160DEDE}" srcOrd="2" destOrd="0" presId="urn:microsoft.com/office/officeart/2005/8/layout/orgChart1"/>
    <dgm:cxn modelId="{53F8AA2B-E22E-4366-B744-49ED96296A49}" type="presParOf" srcId="{1C6D063D-0E6C-4CEB-8B59-B5CE88AFF531}" destId="{D4DC23D3-503C-485C-9697-DCE2404596F2}" srcOrd="3" destOrd="0" presId="urn:microsoft.com/office/officeart/2005/8/layout/orgChart1"/>
    <dgm:cxn modelId="{9CB31CE0-C39C-4D76-91C2-B158B2BF049B}" type="presParOf" srcId="{D4DC23D3-503C-485C-9697-DCE2404596F2}" destId="{29910FAF-4269-4E93-BF95-517789586AB8}" srcOrd="0" destOrd="0" presId="urn:microsoft.com/office/officeart/2005/8/layout/orgChart1"/>
    <dgm:cxn modelId="{DDFE7025-8D6E-4C6D-B1B6-315A86B517EE}" type="presParOf" srcId="{29910FAF-4269-4E93-BF95-517789586AB8}" destId="{11A7DE7C-F185-488E-BCEA-E4DB4FD1C994}" srcOrd="0" destOrd="0" presId="urn:microsoft.com/office/officeart/2005/8/layout/orgChart1"/>
    <dgm:cxn modelId="{53DA9ACE-DFDF-46F9-8D8B-401C4E3951FA}" type="presParOf" srcId="{29910FAF-4269-4E93-BF95-517789586AB8}" destId="{CCF02A48-6FA3-4E9F-ACD6-27C7937B1451}" srcOrd="1" destOrd="0" presId="urn:microsoft.com/office/officeart/2005/8/layout/orgChart1"/>
    <dgm:cxn modelId="{084F8BA2-CE1E-472E-A7B3-847B16A7C3CC}" type="presParOf" srcId="{D4DC23D3-503C-485C-9697-DCE2404596F2}" destId="{DC752077-7031-457B-BA23-947CA2A3C1FE}" srcOrd="1" destOrd="0" presId="urn:microsoft.com/office/officeart/2005/8/layout/orgChart1"/>
    <dgm:cxn modelId="{36B94CE4-F17E-4F0B-AC7B-DC8DD60481F8}" type="presParOf" srcId="{D4DC23D3-503C-485C-9697-DCE2404596F2}" destId="{2C348261-E7ED-43CF-B136-9578DEB39822}" srcOrd="2" destOrd="0" presId="urn:microsoft.com/office/officeart/2005/8/layout/orgChart1"/>
    <dgm:cxn modelId="{F82C5D82-AE53-4663-8122-5EB2600DEE6A}" type="presParOf" srcId="{4DF5241E-9BDA-4958-9DFC-ECE891FA155D}" destId="{E4A0EC7E-F525-4211-B1EB-84001C9B8C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DD0E51-0B55-4097-882F-4D440D49E4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811AF9C-4C6C-4D95-8E20-9C3E4CBC4A7B}">
      <dgm:prSet phldrT="[Text]"/>
      <dgm:spPr/>
      <dgm:t>
        <a:bodyPr/>
        <a:lstStyle/>
        <a:p>
          <a:r>
            <a:rPr lang="sv-SE" dirty="0">
              <a:latin typeface="+mj-lt"/>
            </a:rPr>
            <a:t>HSO Terminal</a:t>
          </a:r>
        </a:p>
        <a:p>
          <a:r>
            <a:rPr lang="sv-SE" dirty="0">
              <a:latin typeface="+mj-lt"/>
            </a:rPr>
            <a:t>Jenny Johansson</a:t>
          </a:r>
        </a:p>
      </dgm:t>
    </dgm:pt>
    <dgm:pt modelId="{F2469601-6C90-4294-9AAA-308BD3481E77}" type="parTrans" cxnId="{E63A26C9-3868-45CB-92AC-A8E0EB92C98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CB7BE7A7-181E-49FC-8335-5BE4733BDB3A}" type="sibTrans" cxnId="{E63A26C9-3868-45CB-92AC-A8E0EB92C98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4F73B98C-F01C-4F18-8641-7BC1470D1675}">
      <dgm:prSet phldrT="[Text]"/>
      <dgm:spPr/>
      <dgm:t>
        <a:bodyPr/>
        <a:lstStyle/>
        <a:p>
          <a:r>
            <a:rPr lang="sv-SE" dirty="0">
              <a:latin typeface="+mj-lt"/>
            </a:rPr>
            <a:t>SKO Terminal</a:t>
          </a:r>
        </a:p>
        <a:p>
          <a:r>
            <a:rPr lang="sv-SE" dirty="0">
              <a:latin typeface="+mj-lt"/>
            </a:rPr>
            <a:t>Martin Engström Sandra Nilsson</a:t>
          </a:r>
        </a:p>
      </dgm:t>
    </dgm:pt>
    <dgm:pt modelId="{7C1FF498-B9A0-45CC-A729-E862B80CF641}" type="parTrans" cxnId="{6AFDDE2E-5B36-452C-B987-BCD5DF8DB9C8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65C1B287-8BCC-435E-8A04-2DB0C5A7EACD}" type="sibTrans" cxnId="{6AFDDE2E-5B36-452C-B987-BCD5DF8DB9C8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13F6A04D-BC33-4822-BB8A-7AC92B5ADF9A}" type="pres">
      <dgm:prSet presAssocID="{CCDD0E51-0B55-4097-882F-4D440D49E4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F5241E-9BDA-4958-9DFC-ECE891FA155D}" type="pres">
      <dgm:prSet presAssocID="{1811AF9C-4C6C-4D95-8E20-9C3E4CBC4A7B}" presName="hierRoot1" presStyleCnt="0">
        <dgm:presLayoutVars>
          <dgm:hierBranch val="init"/>
        </dgm:presLayoutVars>
      </dgm:prSet>
      <dgm:spPr/>
    </dgm:pt>
    <dgm:pt modelId="{10CF20B9-7FFF-4084-98C7-937D6BB97A3C}" type="pres">
      <dgm:prSet presAssocID="{1811AF9C-4C6C-4D95-8E20-9C3E4CBC4A7B}" presName="rootComposite1" presStyleCnt="0"/>
      <dgm:spPr/>
    </dgm:pt>
    <dgm:pt modelId="{863C24D9-6C68-436C-9E9C-91072AA9F16E}" type="pres">
      <dgm:prSet presAssocID="{1811AF9C-4C6C-4D95-8E20-9C3E4CBC4A7B}" presName="rootText1" presStyleLbl="node0" presStyleIdx="0" presStyleCnt="1">
        <dgm:presLayoutVars>
          <dgm:chPref val="3"/>
        </dgm:presLayoutVars>
      </dgm:prSet>
      <dgm:spPr/>
    </dgm:pt>
    <dgm:pt modelId="{BCE0CF51-9D52-4991-BB97-C9CA393D4286}" type="pres">
      <dgm:prSet presAssocID="{1811AF9C-4C6C-4D95-8E20-9C3E4CBC4A7B}" presName="rootConnector1" presStyleLbl="node1" presStyleIdx="0" presStyleCnt="0"/>
      <dgm:spPr/>
    </dgm:pt>
    <dgm:pt modelId="{1C6D063D-0E6C-4CEB-8B59-B5CE88AFF531}" type="pres">
      <dgm:prSet presAssocID="{1811AF9C-4C6C-4D95-8E20-9C3E4CBC4A7B}" presName="hierChild2" presStyleCnt="0"/>
      <dgm:spPr/>
    </dgm:pt>
    <dgm:pt modelId="{9EC664CC-0A86-45E9-88C0-14701D62A72C}" type="pres">
      <dgm:prSet presAssocID="{7C1FF498-B9A0-45CC-A729-E862B80CF641}" presName="Name37" presStyleLbl="parChTrans1D2" presStyleIdx="0" presStyleCnt="1"/>
      <dgm:spPr/>
    </dgm:pt>
    <dgm:pt modelId="{2D69DB74-17C3-4C76-982A-D1CEA0961EF3}" type="pres">
      <dgm:prSet presAssocID="{4F73B98C-F01C-4F18-8641-7BC1470D1675}" presName="hierRoot2" presStyleCnt="0">
        <dgm:presLayoutVars>
          <dgm:hierBranch val="init"/>
        </dgm:presLayoutVars>
      </dgm:prSet>
      <dgm:spPr/>
    </dgm:pt>
    <dgm:pt modelId="{72E5477C-0D07-4197-AE42-0A4DF7A571FE}" type="pres">
      <dgm:prSet presAssocID="{4F73B98C-F01C-4F18-8641-7BC1470D1675}" presName="rootComposite" presStyleCnt="0"/>
      <dgm:spPr/>
    </dgm:pt>
    <dgm:pt modelId="{CDBE587D-1467-4EE3-AE71-D14777FF6AF4}" type="pres">
      <dgm:prSet presAssocID="{4F73B98C-F01C-4F18-8641-7BC1470D1675}" presName="rootText" presStyleLbl="node2" presStyleIdx="0" presStyleCnt="1">
        <dgm:presLayoutVars>
          <dgm:chPref val="3"/>
        </dgm:presLayoutVars>
      </dgm:prSet>
      <dgm:spPr/>
    </dgm:pt>
    <dgm:pt modelId="{11572131-8CC4-45A9-A70C-94C6F903B683}" type="pres">
      <dgm:prSet presAssocID="{4F73B98C-F01C-4F18-8641-7BC1470D1675}" presName="rootConnector" presStyleLbl="node2" presStyleIdx="0" presStyleCnt="1"/>
      <dgm:spPr/>
    </dgm:pt>
    <dgm:pt modelId="{DD378092-2485-4324-BBF0-D7446F961E3B}" type="pres">
      <dgm:prSet presAssocID="{4F73B98C-F01C-4F18-8641-7BC1470D1675}" presName="hierChild4" presStyleCnt="0"/>
      <dgm:spPr/>
    </dgm:pt>
    <dgm:pt modelId="{16667781-0E1A-4DA5-8FCB-180CDCE08D25}" type="pres">
      <dgm:prSet presAssocID="{4F73B98C-F01C-4F18-8641-7BC1470D1675}" presName="hierChild5" presStyleCnt="0"/>
      <dgm:spPr/>
    </dgm:pt>
    <dgm:pt modelId="{E4A0EC7E-F525-4211-B1EB-84001C9B8C25}" type="pres">
      <dgm:prSet presAssocID="{1811AF9C-4C6C-4D95-8E20-9C3E4CBC4A7B}" presName="hierChild3" presStyleCnt="0"/>
      <dgm:spPr/>
    </dgm:pt>
  </dgm:ptLst>
  <dgm:cxnLst>
    <dgm:cxn modelId="{ECAD2B02-DEB1-4017-817B-9628D91F2E8E}" type="presOf" srcId="{CCDD0E51-0B55-4097-882F-4D440D49E476}" destId="{13F6A04D-BC33-4822-BB8A-7AC92B5ADF9A}" srcOrd="0" destOrd="0" presId="urn:microsoft.com/office/officeart/2005/8/layout/orgChart1"/>
    <dgm:cxn modelId="{B1E93220-9DFC-4A32-9EEE-FE2AC8A198B1}" type="presOf" srcId="{4F73B98C-F01C-4F18-8641-7BC1470D1675}" destId="{11572131-8CC4-45A9-A70C-94C6F903B683}" srcOrd="1" destOrd="0" presId="urn:microsoft.com/office/officeart/2005/8/layout/orgChart1"/>
    <dgm:cxn modelId="{6AFDDE2E-5B36-452C-B987-BCD5DF8DB9C8}" srcId="{1811AF9C-4C6C-4D95-8E20-9C3E4CBC4A7B}" destId="{4F73B98C-F01C-4F18-8641-7BC1470D1675}" srcOrd="0" destOrd="0" parTransId="{7C1FF498-B9A0-45CC-A729-E862B80CF641}" sibTransId="{65C1B287-8BCC-435E-8A04-2DB0C5A7EACD}"/>
    <dgm:cxn modelId="{FF29206B-DB41-4203-9B2B-B3F5562003D7}" type="presOf" srcId="{7C1FF498-B9A0-45CC-A729-E862B80CF641}" destId="{9EC664CC-0A86-45E9-88C0-14701D62A72C}" srcOrd="0" destOrd="0" presId="urn:microsoft.com/office/officeart/2005/8/layout/orgChart1"/>
    <dgm:cxn modelId="{5105AF9D-5CDC-40D2-862A-A8D589E037A0}" type="presOf" srcId="{1811AF9C-4C6C-4D95-8E20-9C3E4CBC4A7B}" destId="{BCE0CF51-9D52-4991-BB97-C9CA393D4286}" srcOrd="1" destOrd="0" presId="urn:microsoft.com/office/officeart/2005/8/layout/orgChart1"/>
    <dgm:cxn modelId="{66569CBF-9B87-4F81-BC59-0164B8A322AC}" type="presOf" srcId="{1811AF9C-4C6C-4D95-8E20-9C3E4CBC4A7B}" destId="{863C24D9-6C68-436C-9E9C-91072AA9F16E}" srcOrd="0" destOrd="0" presId="urn:microsoft.com/office/officeart/2005/8/layout/orgChart1"/>
    <dgm:cxn modelId="{E63A26C9-3868-45CB-92AC-A8E0EB92C985}" srcId="{CCDD0E51-0B55-4097-882F-4D440D49E476}" destId="{1811AF9C-4C6C-4D95-8E20-9C3E4CBC4A7B}" srcOrd="0" destOrd="0" parTransId="{F2469601-6C90-4294-9AAA-308BD3481E77}" sibTransId="{CB7BE7A7-181E-49FC-8335-5BE4733BDB3A}"/>
    <dgm:cxn modelId="{F8031CFF-787F-4484-B098-6291398AEBE0}" type="presOf" srcId="{4F73B98C-F01C-4F18-8641-7BC1470D1675}" destId="{CDBE587D-1467-4EE3-AE71-D14777FF6AF4}" srcOrd="0" destOrd="0" presId="urn:microsoft.com/office/officeart/2005/8/layout/orgChart1"/>
    <dgm:cxn modelId="{B1060423-6B85-4210-B0C6-DF36F9D45FBA}" type="presParOf" srcId="{13F6A04D-BC33-4822-BB8A-7AC92B5ADF9A}" destId="{4DF5241E-9BDA-4958-9DFC-ECE891FA155D}" srcOrd="0" destOrd="0" presId="urn:microsoft.com/office/officeart/2005/8/layout/orgChart1"/>
    <dgm:cxn modelId="{F1D083C3-7E48-4C9B-81E3-9D346E7363E2}" type="presParOf" srcId="{4DF5241E-9BDA-4958-9DFC-ECE891FA155D}" destId="{10CF20B9-7FFF-4084-98C7-937D6BB97A3C}" srcOrd="0" destOrd="0" presId="urn:microsoft.com/office/officeart/2005/8/layout/orgChart1"/>
    <dgm:cxn modelId="{10C3B4ED-4AB1-4FCF-8FBD-131AC91E6CC0}" type="presParOf" srcId="{10CF20B9-7FFF-4084-98C7-937D6BB97A3C}" destId="{863C24D9-6C68-436C-9E9C-91072AA9F16E}" srcOrd="0" destOrd="0" presId="urn:microsoft.com/office/officeart/2005/8/layout/orgChart1"/>
    <dgm:cxn modelId="{48FA6C5C-C621-425A-90D9-6FC67C3B2E24}" type="presParOf" srcId="{10CF20B9-7FFF-4084-98C7-937D6BB97A3C}" destId="{BCE0CF51-9D52-4991-BB97-C9CA393D4286}" srcOrd="1" destOrd="0" presId="urn:microsoft.com/office/officeart/2005/8/layout/orgChart1"/>
    <dgm:cxn modelId="{4469F107-9D16-4E95-AC16-C8F6244FF182}" type="presParOf" srcId="{4DF5241E-9BDA-4958-9DFC-ECE891FA155D}" destId="{1C6D063D-0E6C-4CEB-8B59-B5CE88AFF531}" srcOrd="1" destOrd="0" presId="urn:microsoft.com/office/officeart/2005/8/layout/orgChart1"/>
    <dgm:cxn modelId="{07967720-69DF-4709-AA8F-8384DBB72EE0}" type="presParOf" srcId="{1C6D063D-0E6C-4CEB-8B59-B5CE88AFF531}" destId="{9EC664CC-0A86-45E9-88C0-14701D62A72C}" srcOrd="0" destOrd="0" presId="urn:microsoft.com/office/officeart/2005/8/layout/orgChart1"/>
    <dgm:cxn modelId="{DA884F8B-398F-47EB-A03F-70009584E1B0}" type="presParOf" srcId="{1C6D063D-0E6C-4CEB-8B59-B5CE88AFF531}" destId="{2D69DB74-17C3-4C76-982A-D1CEA0961EF3}" srcOrd="1" destOrd="0" presId="urn:microsoft.com/office/officeart/2005/8/layout/orgChart1"/>
    <dgm:cxn modelId="{FD3A5575-4DFC-407B-B65D-6F1758EE7C2E}" type="presParOf" srcId="{2D69DB74-17C3-4C76-982A-D1CEA0961EF3}" destId="{72E5477C-0D07-4197-AE42-0A4DF7A571FE}" srcOrd="0" destOrd="0" presId="urn:microsoft.com/office/officeart/2005/8/layout/orgChart1"/>
    <dgm:cxn modelId="{4069FE63-5F37-4D3C-84F8-B37952A203B2}" type="presParOf" srcId="{72E5477C-0D07-4197-AE42-0A4DF7A571FE}" destId="{CDBE587D-1467-4EE3-AE71-D14777FF6AF4}" srcOrd="0" destOrd="0" presId="urn:microsoft.com/office/officeart/2005/8/layout/orgChart1"/>
    <dgm:cxn modelId="{B08BA310-2D4B-4722-85A6-DBE442C0D9ED}" type="presParOf" srcId="{72E5477C-0D07-4197-AE42-0A4DF7A571FE}" destId="{11572131-8CC4-45A9-A70C-94C6F903B683}" srcOrd="1" destOrd="0" presId="urn:microsoft.com/office/officeart/2005/8/layout/orgChart1"/>
    <dgm:cxn modelId="{CD5B3EAE-0A7C-421E-9CB5-0B4F6301881D}" type="presParOf" srcId="{2D69DB74-17C3-4C76-982A-D1CEA0961EF3}" destId="{DD378092-2485-4324-BBF0-D7446F961E3B}" srcOrd="1" destOrd="0" presId="urn:microsoft.com/office/officeart/2005/8/layout/orgChart1"/>
    <dgm:cxn modelId="{F4888D73-528A-4010-A57E-8B5AC578C486}" type="presParOf" srcId="{2D69DB74-17C3-4C76-982A-D1CEA0961EF3}" destId="{16667781-0E1A-4DA5-8FCB-180CDCE08D25}" srcOrd="2" destOrd="0" presId="urn:microsoft.com/office/officeart/2005/8/layout/orgChart1"/>
    <dgm:cxn modelId="{F82C5D82-AE53-4663-8122-5EB2600DEE6A}" type="presParOf" srcId="{4DF5241E-9BDA-4958-9DFC-ECE891FA155D}" destId="{E4A0EC7E-F525-4211-B1EB-84001C9B8C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DD0E51-0B55-4097-882F-4D440D49E4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811AF9C-4C6C-4D95-8E20-9C3E4CBC4A7B}">
      <dgm:prSet phldrT="[Text]"/>
      <dgm:spPr/>
      <dgm:t>
        <a:bodyPr/>
        <a:lstStyle/>
        <a:p>
          <a:r>
            <a:rPr lang="sv-SE" dirty="0">
              <a:latin typeface="+mj-lt"/>
            </a:rPr>
            <a:t>HSO Underhåll</a:t>
          </a:r>
        </a:p>
        <a:p>
          <a:r>
            <a:rPr lang="sv-SE" dirty="0">
              <a:latin typeface="+mj-lt"/>
            </a:rPr>
            <a:t>Emil Andersson</a:t>
          </a:r>
        </a:p>
      </dgm:t>
    </dgm:pt>
    <dgm:pt modelId="{F2469601-6C90-4294-9AAA-308BD3481E77}" type="parTrans" cxnId="{E63A26C9-3868-45CB-92AC-A8E0EB92C98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CB7BE7A7-181E-49FC-8335-5BE4733BDB3A}" type="sibTrans" cxnId="{E63A26C9-3868-45CB-92AC-A8E0EB92C985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4F73B98C-F01C-4F18-8641-7BC1470D1675}">
      <dgm:prSet phldrT="[Text]"/>
      <dgm:spPr/>
      <dgm:t>
        <a:bodyPr/>
        <a:lstStyle/>
        <a:p>
          <a:r>
            <a:rPr lang="sv-SE" dirty="0">
              <a:latin typeface="+mj-lt"/>
            </a:rPr>
            <a:t>SKO UH Cell</a:t>
          </a:r>
        </a:p>
        <a:p>
          <a:r>
            <a:rPr lang="sv-SE" dirty="0">
              <a:latin typeface="+mj-lt"/>
            </a:rPr>
            <a:t>Erik Flöjt</a:t>
          </a:r>
        </a:p>
      </dgm:t>
    </dgm:pt>
    <dgm:pt modelId="{7C1FF498-B9A0-45CC-A729-E862B80CF641}" type="parTrans" cxnId="{6AFDDE2E-5B36-452C-B987-BCD5DF8DB9C8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65C1B287-8BCC-435E-8A04-2DB0C5A7EACD}" type="sibTrans" cxnId="{6AFDDE2E-5B36-452C-B987-BCD5DF8DB9C8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69C2CB67-E4A2-4143-A271-A2837A7CAC90}">
      <dgm:prSet phldrT="[Text]"/>
      <dgm:spPr/>
      <dgm:t>
        <a:bodyPr/>
        <a:lstStyle/>
        <a:p>
          <a:r>
            <a:rPr lang="sv-SE" dirty="0">
              <a:latin typeface="+mj-lt"/>
            </a:rPr>
            <a:t>SKO UH KM</a:t>
          </a:r>
        </a:p>
        <a:p>
          <a:r>
            <a:rPr lang="sv-SE" dirty="0">
              <a:latin typeface="+mj-lt"/>
            </a:rPr>
            <a:t>Ola Altskog</a:t>
          </a:r>
        </a:p>
      </dgm:t>
    </dgm:pt>
    <dgm:pt modelId="{343F1681-24F8-48E2-A57B-D2CF13934844}" type="parTrans" cxnId="{5C36C3A5-24E4-458B-A2FC-B80AAFCBBDD9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0090AE21-86F0-4B55-A41C-FD8A351398CF}" type="sibTrans" cxnId="{5C36C3A5-24E4-458B-A2FC-B80AAFCBBDD9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8F5A76F8-555C-4E5E-9442-94342ADD80E6}">
      <dgm:prSet phldrT="[Text]"/>
      <dgm:spPr/>
      <dgm:t>
        <a:bodyPr/>
        <a:lstStyle/>
        <a:p>
          <a:r>
            <a:rPr lang="sv-SE" dirty="0">
              <a:latin typeface="+mj-lt"/>
            </a:rPr>
            <a:t>SKO UH EBH</a:t>
          </a:r>
        </a:p>
        <a:p>
          <a:r>
            <a:rPr lang="sv-SE" dirty="0">
              <a:latin typeface="+mj-lt"/>
            </a:rPr>
            <a:t>Emil Andersson</a:t>
          </a:r>
        </a:p>
      </dgm:t>
    </dgm:pt>
    <dgm:pt modelId="{C5D55ABD-3E00-430E-B428-475420F7A8E5}" type="parTrans" cxnId="{3E14A22D-CC16-4585-AD6F-FCB7A1E6DD1E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39E9E85F-39C1-47B4-A75A-E097BCBE2469}" type="sibTrans" cxnId="{3E14A22D-CC16-4585-AD6F-FCB7A1E6DD1E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2058F283-FF51-4C36-BADE-4D3F1F00DA1B}">
      <dgm:prSet/>
      <dgm:spPr/>
      <dgm:t>
        <a:bodyPr/>
        <a:lstStyle/>
        <a:p>
          <a:r>
            <a:rPr lang="sv-SE" dirty="0">
              <a:latin typeface="+mj-lt"/>
            </a:rPr>
            <a:t>SKO UH Centralt</a:t>
          </a:r>
        </a:p>
        <a:p>
          <a:r>
            <a:rPr lang="sv-SE" dirty="0">
              <a:latin typeface="+mj-lt"/>
            </a:rPr>
            <a:t>Lina Arousell</a:t>
          </a:r>
        </a:p>
        <a:p>
          <a:r>
            <a:rPr lang="sv-SE" dirty="0">
              <a:latin typeface="+mj-lt"/>
            </a:rPr>
            <a:t>Joel Johansson</a:t>
          </a:r>
        </a:p>
      </dgm:t>
    </dgm:pt>
    <dgm:pt modelId="{6D35ED5A-D8F4-4DEB-BCA8-8BE6D7638031}" type="parTrans" cxnId="{6252D18C-741B-478F-B666-D4F6CB5AD04C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C8A0DE98-AA6B-459B-B9A8-B191F17E836F}" type="sibTrans" cxnId="{6252D18C-741B-478F-B666-D4F6CB5AD04C}">
      <dgm:prSet/>
      <dgm:spPr/>
      <dgm:t>
        <a:bodyPr/>
        <a:lstStyle/>
        <a:p>
          <a:endParaRPr lang="sv-SE">
            <a:latin typeface="+mj-lt"/>
          </a:endParaRPr>
        </a:p>
      </dgm:t>
    </dgm:pt>
    <dgm:pt modelId="{13F6A04D-BC33-4822-BB8A-7AC92B5ADF9A}" type="pres">
      <dgm:prSet presAssocID="{CCDD0E51-0B55-4097-882F-4D440D49E4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F5241E-9BDA-4958-9DFC-ECE891FA155D}" type="pres">
      <dgm:prSet presAssocID="{1811AF9C-4C6C-4D95-8E20-9C3E4CBC4A7B}" presName="hierRoot1" presStyleCnt="0">
        <dgm:presLayoutVars>
          <dgm:hierBranch val="init"/>
        </dgm:presLayoutVars>
      </dgm:prSet>
      <dgm:spPr/>
    </dgm:pt>
    <dgm:pt modelId="{10CF20B9-7FFF-4084-98C7-937D6BB97A3C}" type="pres">
      <dgm:prSet presAssocID="{1811AF9C-4C6C-4D95-8E20-9C3E4CBC4A7B}" presName="rootComposite1" presStyleCnt="0"/>
      <dgm:spPr/>
    </dgm:pt>
    <dgm:pt modelId="{863C24D9-6C68-436C-9E9C-91072AA9F16E}" type="pres">
      <dgm:prSet presAssocID="{1811AF9C-4C6C-4D95-8E20-9C3E4CBC4A7B}" presName="rootText1" presStyleLbl="node0" presStyleIdx="0" presStyleCnt="1">
        <dgm:presLayoutVars>
          <dgm:chPref val="3"/>
        </dgm:presLayoutVars>
      </dgm:prSet>
      <dgm:spPr/>
    </dgm:pt>
    <dgm:pt modelId="{BCE0CF51-9D52-4991-BB97-C9CA393D4286}" type="pres">
      <dgm:prSet presAssocID="{1811AF9C-4C6C-4D95-8E20-9C3E4CBC4A7B}" presName="rootConnector1" presStyleLbl="node1" presStyleIdx="0" presStyleCnt="0"/>
      <dgm:spPr/>
    </dgm:pt>
    <dgm:pt modelId="{1C6D063D-0E6C-4CEB-8B59-B5CE88AFF531}" type="pres">
      <dgm:prSet presAssocID="{1811AF9C-4C6C-4D95-8E20-9C3E4CBC4A7B}" presName="hierChild2" presStyleCnt="0"/>
      <dgm:spPr/>
    </dgm:pt>
    <dgm:pt modelId="{9EC664CC-0A86-45E9-88C0-14701D62A72C}" type="pres">
      <dgm:prSet presAssocID="{7C1FF498-B9A0-45CC-A729-E862B80CF641}" presName="Name37" presStyleLbl="parChTrans1D2" presStyleIdx="0" presStyleCnt="4"/>
      <dgm:spPr/>
    </dgm:pt>
    <dgm:pt modelId="{2D69DB74-17C3-4C76-982A-D1CEA0961EF3}" type="pres">
      <dgm:prSet presAssocID="{4F73B98C-F01C-4F18-8641-7BC1470D1675}" presName="hierRoot2" presStyleCnt="0">
        <dgm:presLayoutVars>
          <dgm:hierBranch val="init"/>
        </dgm:presLayoutVars>
      </dgm:prSet>
      <dgm:spPr/>
    </dgm:pt>
    <dgm:pt modelId="{72E5477C-0D07-4197-AE42-0A4DF7A571FE}" type="pres">
      <dgm:prSet presAssocID="{4F73B98C-F01C-4F18-8641-7BC1470D1675}" presName="rootComposite" presStyleCnt="0"/>
      <dgm:spPr/>
    </dgm:pt>
    <dgm:pt modelId="{CDBE587D-1467-4EE3-AE71-D14777FF6AF4}" type="pres">
      <dgm:prSet presAssocID="{4F73B98C-F01C-4F18-8641-7BC1470D1675}" presName="rootText" presStyleLbl="node2" presStyleIdx="0" presStyleCnt="4">
        <dgm:presLayoutVars>
          <dgm:chPref val="3"/>
        </dgm:presLayoutVars>
      </dgm:prSet>
      <dgm:spPr/>
    </dgm:pt>
    <dgm:pt modelId="{11572131-8CC4-45A9-A70C-94C6F903B683}" type="pres">
      <dgm:prSet presAssocID="{4F73B98C-F01C-4F18-8641-7BC1470D1675}" presName="rootConnector" presStyleLbl="node2" presStyleIdx="0" presStyleCnt="4"/>
      <dgm:spPr/>
    </dgm:pt>
    <dgm:pt modelId="{DD378092-2485-4324-BBF0-D7446F961E3B}" type="pres">
      <dgm:prSet presAssocID="{4F73B98C-F01C-4F18-8641-7BC1470D1675}" presName="hierChild4" presStyleCnt="0"/>
      <dgm:spPr/>
    </dgm:pt>
    <dgm:pt modelId="{16667781-0E1A-4DA5-8FCB-180CDCE08D25}" type="pres">
      <dgm:prSet presAssocID="{4F73B98C-F01C-4F18-8641-7BC1470D1675}" presName="hierChild5" presStyleCnt="0"/>
      <dgm:spPr/>
    </dgm:pt>
    <dgm:pt modelId="{9FBB3B1A-4E12-4919-8605-EA07E160DEDE}" type="pres">
      <dgm:prSet presAssocID="{343F1681-24F8-48E2-A57B-D2CF13934844}" presName="Name37" presStyleLbl="parChTrans1D2" presStyleIdx="1" presStyleCnt="4"/>
      <dgm:spPr/>
    </dgm:pt>
    <dgm:pt modelId="{D4DC23D3-503C-485C-9697-DCE2404596F2}" type="pres">
      <dgm:prSet presAssocID="{69C2CB67-E4A2-4143-A271-A2837A7CAC90}" presName="hierRoot2" presStyleCnt="0">
        <dgm:presLayoutVars>
          <dgm:hierBranch val="init"/>
        </dgm:presLayoutVars>
      </dgm:prSet>
      <dgm:spPr/>
    </dgm:pt>
    <dgm:pt modelId="{29910FAF-4269-4E93-BF95-517789586AB8}" type="pres">
      <dgm:prSet presAssocID="{69C2CB67-E4A2-4143-A271-A2837A7CAC90}" presName="rootComposite" presStyleCnt="0"/>
      <dgm:spPr/>
    </dgm:pt>
    <dgm:pt modelId="{11A7DE7C-F185-488E-BCEA-E4DB4FD1C994}" type="pres">
      <dgm:prSet presAssocID="{69C2CB67-E4A2-4143-A271-A2837A7CAC90}" presName="rootText" presStyleLbl="node2" presStyleIdx="1" presStyleCnt="4">
        <dgm:presLayoutVars>
          <dgm:chPref val="3"/>
        </dgm:presLayoutVars>
      </dgm:prSet>
      <dgm:spPr/>
    </dgm:pt>
    <dgm:pt modelId="{CCF02A48-6FA3-4E9F-ACD6-27C7937B1451}" type="pres">
      <dgm:prSet presAssocID="{69C2CB67-E4A2-4143-A271-A2837A7CAC90}" presName="rootConnector" presStyleLbl="node2" presStyleIdx="1" presStyleCnt="4"/>
      <dgm:spPr/>
    </dgm:pt>
    <dgm:pt modelId="{DC752077-7031-457B-BA23-947CA2A3C1FE}" type="pres">
      <dgm:prSet presAssocID="{69C2CB67-E4A2-4143-A271-A2837A7CAC90}" presName="hierChild4" presStyleCnt="0"/>
      <dgm:spPr/>
    </dgm:pt>
    <dgm:pt modelId="{2C348261-E7ED-43CF-B136-9578DEB39822}" type="pres">
      <dgm:prSet presAssocID="{69C2CB67-E4A2-4143-A271-A2837A7CAC90}" presName="hierChild5" presStyleCnt="0"/>
      <dgm:spPr/>
    </dgm:pt>
    <dgm:pt modelId="{1B267758-8EF9-4592-AFFC-3BFA225F01EC}" type="pres">
      <dgm:prSet presAssocID="{C5D55ABD-3E00-430E-B428-475420F7A8E5}" presName="Name37" presStyleLbl="parChTrans1D2" presStyleIdx="2" presStyleCnt="4"/>
      <dgm:spPr/>
    </dgm:pt>
    <dgm:pt modelId="{05566AA1-6428-483A-8717-F22BA2F330BB}" type="pres">
      <dgm:prSet presAssocID="{8F5A76F8-555C-4E5E-9442-94342ADD80E6}" presName="hierRoot2" presStyleCnt="0">
        <dgm:presLayoutVars>
          <dgm:hierBranch val="init"/>
        </dgm:presLayoutVars>
      </dgm:prSet>
      <dgm:spPr/>
    </dgm:pt>
    <dgm:pt modelId="{4CA0FFA7-6777-4AFE-9A29-1A7E99190104}" type="pres">
      <dgm:prSet presAssocID="{8F5A76F8-555C-4E5E-9442-94342ADD80E6}" presName="rootComposite" presStyleCnt="0"/>
      <dgm:spPr/>
    </dgm:pt>
    <dgm:pt modelId="{29C2E79E-D137-4EB6-9B5D-9618BC81E99C}" type="pres">
      <dgm:prSet presAssocID="{8F5A76F8-555C-4E5E-9442-94342ADD80E6}" presName="rootText" presStyleLbl="node2" presStyleIdx="2" presStyleCnt="4">
        <dgm:presLayoutVars>
          <dgm:chPref val="3"/>
        </dgm:presLayoutVars>
      </dgm:prSet>
      <dgm:spPr/>
    </dgm:pt>
    <dgm:pt modelId="{433B526D-A822-4E61-81CA-43AE8DEB89B7}" type="pres">
      <dgm:prSet presAssocID="{8F5A76F8-555C-4E5E-9442-94342ADD80E6}" presName="rootConnector" presStyleLbl="node2" presStyleIdx="2" presStyleCnt="4"/>
      <dgm:spPr/>
    </dgm:pt>
    <dgm:pt modelId="{03549CC4-BB15-4150-9E60-C510A70D1FB8}" type="pres">
      <dgm:prSet presAssocID="{8F5A76F8-555C-4E5E-9442-94342ADD80E6}" presName="hierChild4" presStyleCnt="0"/>
      <dgm:spPr/>
    </dgm:pt>
    <dgm:pt modelId="{E2DFFD70-1139-459D-B21A-FCA270169ADC}" type="pres">
      <dgm:prSet presAssocID="{8F5A76F8-555C-4E5E-9442-94342ADD80E6}" presName="hierChild5" presStyleCnt="0"/>
      <dgm:spPr/>
    </dgm:pt>
    <dgm:pt modelId="{AD225B06-973C-4B7D-B307-2855768BA596}" type="pres">
      <dgm:prSet presAssocID="{6D35ED5A-D8F4-4DEB-BCA8-8BE6D7638031}" presName="Name37" presStyleLbl="parChTrans1D2" presStyleIdx="3" presStyleCnt="4"/>
      <dgm:spPr/>
    </dgm:pt>
    <dgm:pt modelId="{AF621C2E-3619-475D-B6A7-0DAA498EBB0C}" type="pres">
      <dgm:prSet presAssocID="{2058F283-FF51-4C36-BADE-4D3F1F00DA1B}" presName="hierRoot2" presStyleCnt="0">
        <dgm:presLayoutVars>
          <dgm:hierBranch val="init"/>
        </dgm:presLayoutVars>
      </dgm:prSet>
      <dgm:spPr/>
    </dgm:pt>
    <dgm:pt modelId="{21E0BAB3-78D9-46FE-A9A4-D98D8AE08C81}" type="pres">
      <dgm:prSet presAssocID="{2058F283-FF51-4C36-BADE-4D3F1F00DA1B}" presName="rootComposite" presStyleCnt="0"/>
      <dgm:spPr/>
    </dgm:pt>
    <dgm:pt modelId="{3683F44C-2D41-46F4-AA56-DD7E61E081FC}" type="pres">
      <dgm:prSet presAssocID="{2058F283-FF51-4C36-BADE-4D3F1F00DA1B}" presName="rootText" presStyleLbl="node2" presStyleIdx="3" presStyleCnt="4" custLinFactNeighborX="-1495" custLinFactNeighborY="1993">
        <dgm:presLayoutVars>
          <dgm:chPref val="3"/>
        </dgm:presLayoutVars>
      </dgm:prSet>
      <dgm:spPr/>
    </dgm:pt>
    <dgm:pt modelId="{6B70EC62-2D69-46A6-823A-7C147F46D145}" type="pres">
      <dgm:prSet presAssocID="{2058F283-FF51-4C36-BADE-4D3F1F00DA1B}" presName="rootConnector" presStyleLbl="node2" presStyleIdx="3" presStyleCnt="4"/>
      <dgm:spPr/>
    </dgm:pt>
    <dgm:pt modelId="{DA3A533C-FB23-49DB-82AE-EDFB41EADFC2}" type="pres">
      <dgm:prSet presAssocID="{2058F283-FF51-4C36-BADE-4D3F1F00DA1B}" presName="hierChild4" presStyleCnt="0"/>
      <dgm:spPr/>
    </dgm:pt>
    <dgm:pt modelId="{18083F99-B91C-4596-AD9C-FDE5D80695CB}" type="pres">
      <dgm:prSet presAssocID="{2058F283-FF51-4C36-BADE-4D3F1F00DA1B}" presName="hierChild5" presStyleCnt="0"/>
      <dgm:spPr/>
    </dgm:pt>
    <dgm:pt modelId="{E4A0EC7E-F525-4211-B1EB-84001C9B8C25}" type="pres">
      <dgm:prSet presAssocID="{1811AF9C-4C6C-4D95-8E20-9C3E4CBC4A7B}" presName="hierChild3" presStyleCnt="0"/>
      <dgm:spPr/>
    </dgm:pt>
  </dgm:ptLst>
  <dgm:cxnLst>
    <dgm:cxn modelId="{ECAD2B02-DEB1-4017-817B-9628D91F2E8E}" type="presOf" srcId="{CCDD0E51-0B55-4097-882F-4D440D49E476}" destId="{13F6A04D-BC33-4822-BB8A-7AC92B5ADF9A}" srcOrd="0" destOrd="0" presId="urn:microsoft.com/office/officeart/2005/8/layout/orgChart1"/>
    <dgm:cxn modelId="{B324B318-4229-40E9-996B-2D86DD48341B}" type="presOf" srcId="{2058F283-FF51-4C36-BADE-4D3F1F00DA1B}" destId="{6B70EC62-2D69-46A6-823A-7C147F46D145}" srcOrd="1" destOrd="0" presId="urn:microsoft.com/office/officeart/2005/8/layout/orgChart1"/>
    <dgm:cxn modelId="{B1E93220-9DFC-4A32-9EEE-FE2AC8A198B1}" type="presOf" srcId="{4F73B98C-F01C-4F18-8641-7BC1470D1675}" destId="{11572131-8CC4-45A9-A70C-94C6F903B683}" srcOrd="1" destOrd="0" presId="urn:microsoft.com/office/officeart/2005/8/layout/orgChart1"/>
    <dgm:cxn modelId="{3E14A22D-CC16-4585-AD6F-FCB7A1E6DD1E}" srcId="{1811AF9C-4C6C-4D95-8E20-9C3E4CBC4A7B}" destId="{8F5A76F8-555C-4E5E-9442-94342ADD80E6}" srcOrd="2" destOrd="0" parTransId="{C5D55ABD-3E00-430E-B428-475420F7A8E5}" sibTransId="{39E9E85F-39C1-47B4-A75A-E097BCBE2469}"/>
    <dgm:cxn modelId="{6AFDDE2E-5B36-452C-B987-BCD5DF8DB9C8}" srcId="{1811AF9C-4C6C-4D95-8E20-9C3E4CBC4A7B}" destId="{4F73B98C-F01C-4F18-8641-7BC1470D1675}" srcOrd="0" destOrd="0" parTransId="{7C1FF498-B9A0-45CC-A729-E862B80CF641}" sibTransId="{65C1B287-8BCC-435E-8A04-2DB0C5A7EACD}"/>
    <dgm:cxn modelId="{ECF58E43-6466-445E-BD4B-87B62F669970}" type="presOf" srcId="{6D35ED5A-D8F4-4DEB-BCA8-8BE6D7638031}" destId="{AD225B06-973C-4B7D-B307-2855768BA596}" srcOrd="0" destOrd="0" presId="urn:microsoft.com/office/officeart/2005/8/layout/orgChart1"/>
    <dgm:cxn modelId="{10E0A467-4943-4E36-BF59-E2CC9CD0E9D9}" type="presOf" srcId="{C5D55ABD-3E00-430E-B428-475420F7A8E5}" destId="{1B267758-8EF9-4592-AFFC-3BFA225F01EC}" srcOrd="0" destOrd="0" presId="urn:microsoft.com/office/officeart/2005/8/layout/orgChart1"/>
    <dgm:cxn modelId="{F8F83869-34EB-49BF-9C03-C4729EACFD09}" type="presOf" srcId="{2058F283-FF51-4C36-BADE-4D3F1F00DA1B}" destId="{3683F44C-2D41-46F4-AA56-DD7E61E081FC}" srcOrd="0" destOrd="0" presId="urn:microsoft.com/office/officeart/2005/8/layout/orgChart1"/>
    <dgm:cxn modelId="{FF29206B-DB41-4203-9B2B-B3F5562003D7}" type="presOf" srcId="{7C1FF498-B9A0-45CC-A729-E862B80CF641}" destId="{9EC664CC-0A86-45E9-88C0-14701D62A72C}" srcOrd="0" destOrd="0" presId="urn:microsoft.com/office/officeart/2005/8/layout/orgChart1"/>
    <dgm:cxn modelId="{8325EF4E-9AC9-4C76-9EBB-05EDA21709C9}" type="presOf" srcId="{8F5A76F8-555C-4E5E-9442-94342ADD80E6}" destId="{433B526D-A822-4E61-81CA-43AE8DEB89B7}" srcOrd="1" destOrd="0" presId="urn:microsoft.com/office/officeart/2005/8/layout/orgChart1"/>
    <dgm:cxn modelId="{6252D18C-741B-478F-B666-D4F6CB5AD04C}" srcId="{1811AF9C-4C6C-4D95-8E20-9C3E4CBC4A7B}" destId="{2058F283-FF51-4C36-BADE-4D3F1F00DA1B}" srcOrd="3" destOrd="0" parTransId="{6D35ED5A-D8F4-4DEB-BCA8-8BE6D7638031}" sibTransId="{C8A0DE98-AA6B-459B-B9A8-B191F17E836F}"/>
    <dgm:cxn modelId="{5105AF9D-5CDC-40D2-862A-A8D589E037A0}" type="presOf" srcId="{1811AF9C-4C6C-4D95-8E20-9C3E4CBC4A7B}" destId="{BCE0CF51-9D52-4991-BB97-C9CA393D4286}" srcOrd="1" destOrd="0" presId="urn:microsoft.com/office/officeart/2005/8/layout/orgChart1"/>
    <dgm:cxn modelId="{5C36C3A5-24E4-458B-A2FC-B80AAFCBBDD9}" srcId="{1811AF9C-4C6C-4D95-8E20-9C3E4CBC4A7B}" destId="{69C2CB67-E4A2-4143-A271-A2837A7CAC90}" srcOrd="1" destOrd="0" parTransId="{343F1681-24F8-48E2-A57B-D2CF13934844}" sibTransId="{0090AE21-86F0-4B55-A41C-FD8A351398CF}"/>
    <dgm:cxn modelId="{66569CBF-9B87-4F81-BC59-0164B8A322AC}" type="presOf" srcId="{1811AF9C-4C6C-4D95-8E20-9C3E4CBC4A7B}" destId="{863C24D9-6C68-436C-9E9C-91072AA9F16E}" srcOrd="0" destOrd="0" presId="urn:microsoft.com/office/officeart/2005/8/layout/orgChart1"/>
    <dgm:cxn modelId="{55765CC3-EC8E-4FDA-BC99-A316980F6F54}" type="presOf" srcId="{343F1681-24F8-48E2-A57B-D2CF13934844}" destId="{9FBB3B1A-4E12-4919-8605-EA07E160DEDE}" srcOrd="0" destOrd="0" presId="urn:microsoft.com/office/officeart/2005/8/layout/orgChart1"/>
    <dgm:cxn modelId="{E63A26C9-3868-45CB-92AC-A8E0EB92C985}" srcId="{CCDD0E51-0B55-4097-882F-4D440D49E476}" destId="{1811AF9C-4C6C-4D95-8E20-9C3E4CBC4A7B}" srcOrd="0" destOrd="0" parTransId="{F2469601-6C90-4294-9AAA-308BD3481E77}" sibTransId="{CB7BE7A7-181E-49FC-8335-5BE4733BDB3A}"/>
    <dgm:cxn modelId="{95E3D4CA-5AB0-43C0-ABD1-5B219C35EDAB}" type="presOf" srcId="{8F5A76F8-555C-4E5E-9442-94342ADD80E6}" destId="{29C2E79E-D137-4EB6-9B5D-9618BC81E99C}" srcOrd="0" destOrd="0" presId="urn:microsoft.com/office/officeart/2005/8/layout/orgChart1"/>
    <dgm:cxn modelId="{CFE26DDF-C484-404F-9820-D10500794976}" type="presOf" srcId="{69C2CB67-E4A2-4143-A271-A2837A7CAC90}" destId="{CCF02A48-6FA3-4E9F-ACD6-27C7937B1451}" srcOrd="1" destOrd="0" presId="urn:microsoft.com/office/officeart/2005/8/layout/orgChart1"/>
    <dgm:cxn modelId="{AE0132E1-00E1-4432-A5F2-E9487E81BE89}" type="presOf" srcId="{69C2CB67-E4A2-4143-A271-A2837A7CAC90}" destId="{11A7DE7C-F185-488E-BCEA-E4DB4FD1C994}" srcOrd="0" destOrd="0" presId="urn:microsoft.com/office/officeart/2005/8/layout/orgChart1"/>
    <dgm:cxn modelId="{F8031CFF-787F-4484-B098-6291398AEBE0}" type="presOf" srcId="{4F73B98C-F01C-4F18-8641-7BC1470D1675}" destId="{CDBE587D-1467-4EE3-AE71-D14777FF6AF4}" srcOrd="0" destOrd="0" presId="urn:microsoft.com/office/officeart/2005/8/layout/orgChart1"/>
    <dgm:cxn modelId="{B1060423-6B85-4210-B0C6-DF36F9D45FBA}" type="presParOf" srcId="{13F6A04D-BC33-4822-BB8A-7AC92B5ADF9A}" destId="{4DF5241E-9BDA-4958-9DFC-ECE891FA155D}" srcOrd="0" destOrd="0" presId="urn:microsoft.com/office/officeart/2005/8/layout/orgChart1"/>
    <dgm:cxn modelId="{F1D083C3-7E48-4C9B-81E3-9D346E7363E2}" type="presParOf" srcId="{4DF5241E-9BDA-4958-9DFC-ECE891FA155D}" destId="{10CF20B9-7FFF-4084-98C7-937D6BB97A3C}" srcOrd="0" destOrd="0" presId="urn:microsoft.com/office/officeart/2005/8/layout/orgChart1"/>
    <dgm:cxn modelId="{10C3B4ED-4AB1-4FCF-8FBD-131AC91E6CC0}" type="presParOf" srcId="{10CF20B9-7FFF-4084-98C7-937D6BB97A3C}" destId="{863C24D9-6C68-436C-9E9C-91072AA9F16E}" srcOrd="0" destOrd="0" presId="urn:microsoft.com/office/officeart/2005/8/layout/orgChart1"/>
    <dgm:cxn modelId="{48FA6C5C-C621-425A-90D9-6FC67C3B2E24}" type="presParOf" srcId="{10CF20B9-7FFF-4084-98C7-937D6BB97A3C}" destId="{BCE0CF51-9D52-4991-BB97-C9CA393D4286}" srcOrd="1" destOrd="0" presId="urn:microsoft.com/office/officeart/2005/8/layout/orgChart1"/>
    <dgm:cxn modelId="{4469F107-9D16-4E95-AC16-C8F6244FF182}" type="presParOf" srcId="{4DF5241E-9BDA-4958-9DFC-ECE891FA155D}" destId="{1C6D063D-0E6C-4CEB-8B59-B5CE88AFF531}" srcOrd="1" destOrd="0" presId="urn:microsoft.com/office/officeart/2005/8/layout/orgChart1"/>
    <dgm:cxn modelId="{07967720-69DF-4709-AA8F-8384DBB72EE0}" type="presParOf" srcId="{1C6D063D-0E6C-4CEB-8B59-B5CE88AFF531}" destId="{9EC664CC-0A86-45E9-88C0-14701D62A72C}" srcOrd="0" destOrd="0" presId="urn:microsoft.com/office/officeart/2005/8/layout/orgChart1"/>
    <dgm:cxn modelId="{DA884F8B-398F-47EB-A03F-70009584E1B0}" type="presParOf" srcId="{1C6D063D-0E6C-4CEB-8B59-B5CE88AFF531}" destId="{2D69DB74-17C3-4C76-982A-D1CEA0961EF3}" srcOrd="1" destOrd="0" presId="urn:microsoft.com/office/officeart/2005/8/layout/orgChart1"/>
    <dgm:cxn modelId="{FD3A5575-4DFC-407B-B65D-6F1758EE7C2E}" type="presParOf" srcId="{2D69DB74-17C3-4C76-982A-D1CEA0961EF3}" destId="{72E5477C-0D07-4197-AE42-0A4DF7A571FE}" srcOrd="0" destOrd="0" presId="urn:microsoft.com/office/officeart/2005/8/layout/orgChart1"/>
    <dgm:cxn modelId="{4069FE63-5F37-4D3C-84F8-B37952A203B2}" type="presParOf" srcId="{72E5477C-0D07-4197-AE42-0A4DF7A571FE}" destId="{CDBE587D-1467-4EE3-AE71-D14777FF6AF4}" srcOrd="0" destOrd="0" presId="urn:microsoft.com/office/officeart/2005/8/layout/orgChart1"/>
    <dgm:cxn modelId="{B08BA310-2D4B-4722-85A6-DBE442C0D9ED}" type="presParOf" srcId="{72E5477C-0D07-4197-AE42-0A4DF7A571FE}" destId="{11572131-8CC4-45A9-A70C-94C6F903B683}" srcOrd="1" destOrd="0" presId="urn:microsoft.com/office/officeart/2005/8/layout/orgChart1"/>
    <dgm:cxn modelId="{CD5B3EAE-0A7C-421E-9CB5-0B4F6301881D}" type="presParOf" srcId="{2D69DB74-17C3-4C76-982A-D1CEA0961EF3}" destId="{DD378092-2485-4324-BBF0-D7446F961E3B}" srcOrd="1" destOrd="0" presId="urn:microsoft.com/office/officeart/2005/8/layout/orgChart1"/>
    <dgm:cxn modelId="{F4888D73-528A-4010-A57E-8B5AC578C486}" type="presParOf" srcId="{2D69DB74-17C3-4C76-982A-D1CEA0961EF3}" destId="{16667781-0E1A-4DA5-8FCB-180CDCE08D25}" srcOrd="2" destOrd="0" presId="urn:microsoft.com/office/officeart/2005/8/layout/orgChart1"/>
    <dgm:cxn modelId="{9C664DE4-BE74-4905-AAF4-1BB88A6CB1FB}" type="presParOf" srcId="{1C6D063D-0E6C-4CEB-8B59-B5CE88AFF531}" destId="{9FBB3B1A-4E12-4919-8605-EA07E160DEDE}" srcOrd="2" destOrd="0" presId="urn:microsoft.com/office/officeart/2005/8/layout/orgChart1"/>
    <dgm:cxn modelId="{53F8AA2B-E22E-4366-B744-49ED96296A49}" type="presParOf" srcId="{1C6D063D-0E6C-4CEB-8B59-B5CE88AFF531}" destId="{D4DC23D3-503C-485C-9697-DCE2404596F2}" srcOrd="3" destOrd="0" presId="urn:microsoft.com/office/officeart/2005/8/layout/orgChart1"/>
    <dgm:cxn modelId="{9CB31CE0-C39C-4D76-91C2-B158B2BF049B}" type="presParOf" srcId="{D4DC23D3-503C-485C-9697-DCE2404596F2}" destId="{29910FAF-4269-4E93-BF95-517789586AB8}" srcOrd="0" destOrd="0" presId="urn:microsoft.com/office/officeart/2005/8/layout/orgChart1"/>
    <dgm:cxn modelId="{DDFE7025-8D6E-4C6D-B1B6-315A86B517EE}" type="presParOf" srcId="{29910FAF-4269-4E93-BF95-517789586AB8}" destId="{11A7DE7C-F185-488E-BCEA-E4DB4FD1C994}" srcOrd="0" destOrd="0" presId="urn:microsoft.com/office/officeart/2005/8/layout/orgChart1"/>
    <dgm:cxn modelId="{53DA9ACE-DFDF-46F9-8D8B-401C4E3951FA}" type="presParOf" srcId="{29910FAF-4269-4E93-BF95-517789586AB8}" destId="{CCF02A48-6FA3-4E9F-ACD6-27C7937B1451}" srcOrd="1" destOrd="0" presId="urn:microsoft.com/office/officeart/2005/8/layout/orgChart1"/>
    <dgm:cxn modelId="{084F8BA2-CE1E-472E-A7B3-847B16A7C3CC}" type="presParOf" srcId="{D4DC23D3-503C-485C-9697-DCE2404596F2}" destId="{DC752077-7031-457B-BA23-947CA2A3C1FE}" srcOrd="1" destOrd="0" presId="urn:microsoft.com/office/officeart/2005/8/layout/orgChart1"/>
    <dgm:cxn modelId="{36B94CE4-F17E-4F0B-AC7B-DC8DD60481F8}" type="presParOf" srcId="{D4DC23D3-503C-485C-9697-DCE2404596F2}" destId="{2C348261-E7ED-43CF-B136-9578DEB39822}" srcOrd="2" destOrd="0" presId="urn:microsoft.com/office/officeart/2005/8/layout/orgChart1"/>
    <dgm:cxn modelId="{7BCE655D-66F5-4A5A-819E-2E8DF36AC42B}" type="presParOf" srcId="{1C6D063D-0E6C-4CEB-8B59-B5CE88AFF531}" destId="{1B267758-8EF9-4592-AFFC-3BFA225F01EC}" srcOrd="4" destOrd="0" presId="urn:microsoft.com/office/officeart/2005/8/layout/orgChart1"/>
    <dgm:cxn modelId="{08DFA9F9-2202-4349-AC63-A1C4B5E2C68A}" type="presParOf" srcId="{1C6D063D-0E6C-4CEB-8B59-B5CE88AFF531}" destId="{05566AA1-6428-483A-8717-F22BA2F330BB}" srcOrd="5" destOrd="0" presId="urn:microsoft.com/office/officeart/2005/8/layout/orgChart1"/>
    <dgm:cxn modelId="{416ECDD4-C180-41C4-AD64-2A35D053B808}" type="presParOf" srcId="{05566AA1-6428-483A-8717-F22BA2F330BB}" destId="{4CA0FFA7-6777-4AFE-9A29-1A7E99190104}" srcOrd="0" destOrd="0" presId="urn:microsoft.com/office/officeart/2005/8/layout/orgChart1"/>
    <dgm:cxn modelId="{59159ADC-F0CF-4F84-B8BE-2916EEBC3D1B}" type="presParOf" srcId="{4CA0FFA7-6777-4AFE-9A29-1A7E99190104}" destId="{29C2E79E-D137-4EB6-9B5D-9618BC81E99C}" srcOrd="0" destOrd="0" presId="urn:microsoft.com/office/officeart/2005/8/layout/orgChart1"/>
    <dgm:cxn modelId="{7F10280B-DF2C-41E3-8908-F3FB2BE000D0}" type="presParOf" srcId="{4CA0FFA7-6777-4AFE-9A29-1A7E99190104}" destId="{433B526D-A822-4E61-81CA-43AE8DEB89B7}" srcOrd="1" destOrd="0" presId="urn:microsoft.com/office/officeart/2005/8/layout/orgChart1"/>
    <dgm:cxn modelId="{046FD315-8F0B-4638-B345-93B7A0BC2A50}" type="presParOf" srcId="{05566AA1-6428-483A-8717-F22BA2F330BB}" destId="{03549CC4-BB15-4150-9E60-C510A70D1FB8}" srcOrd="1" destOrd="0" presId="urn:microsoft.com/office/officeart/2005/8/layout/orgChart1"/>
    <dgm:cxn modelId="{A395AA91-8185-4609-A208-625D1DBCE4A5}" type="presParOf" srcId="{05566AA1-6428-483A-8717-F22BA2F330BB}" destId="{E2DFFD70-1139-459D-B21A-FCA270169ADC}" srcOrd="2" destOrd="0" presId="urn:microsoft.com/office/officeart/2005/8/layout/orgChart1"/>
    <dgm:cxn modelId="{3FE40B51-01BD-4616-8410-66216E6B76ED}" type="presParOf" srcId="{1C6D063D-0E6C-4CEB-8B59-B5CE88AFF531}" destId="{AD225B06-973C-4B7D-B307-2855768BA596}" srcOrd="6" destOrd="0" presId="urn:microsoft.com/office/officeart/2005/8/layout/orgChart1"/>
    <dgm:cxn modelId="{55D0CC80-A358-4CE7-919F-6D615C3F075A}" type="presParOf" srcId="{1C6D063D-0E6C-4CEB-8B59-B5CE88AFF531}" destId="{AF621C2E-3619-475D-B6A7-0DAA498EBB0C}" srcOrd="7" destOrd="0" presId="urn:microsoft.com/office/officeart/2005/8/layout/orgChart1"/>
    <dgm:cxn modelId="{3067F9AB-FE92-41DD-976F-B1DD3F921AD1}" type="presParOf" srcId="{AF621C2E-3619-475D-B6A7-0DAA498EBB0C}" destId="{21E0BAB3-78D9-46FE-A9A4-D98D8AE08C81}" srcOrd="0" destOrd="0" presId="urn:microsoft.com/office/officeart/2005/8/layout/orgChart1"/>
    <dgm:cxn modelId="{F3AF95E8-5C81-4479-B16A-AA42562C0A26}" type="presParOf" srcId="{21E0BAB3-78D9-46FE-A9A4-D98D8AE08C81}" destId="{3683F44C-2D41-46F4-AA56-DD7E61E081FC}" srcOrd="0" destOrd="0" presId="urn:microsoft.com/office/officeart/2005/8/layout/orgChart1"/>
    <dgm:cxn modelId="{AE9D7ACA-A973-46EF-8D8A-F1BD7A261FF7}" type="presParOf" srcId="{21E0BAB3-78D9-46FE-A9A4-D98D8AE08C81}" destId="{6B70EC62-2D69-46A6-823A-7C147F46D145}" srcOrd="1" destOrd="0" presId="urn:microsoft.com/office/officeart/2005/8/layout/orgChart1"/>
    <dgm:cxn modelId="{09844852-1580-4D68-AEF0-90B490BA48E7}" type="presParOf" srcId="{AF621C2E-3619-475D-B6A7-0DAA498EBB0C}" destId="{DA3A533C-FB23-49DB-82AE-EDFB41EADFC2}" srcOrd="1" destOrd="0" presId="urn:microsoft.com/office/officeart/2005/8/layout/orgChart1"/>
    <dgm:cxn modelId="{F4BC29B1-63D8-438C-BD1C-2D8D8024BEDE}" type="presParOf" srcId="{AF621C2E-3619-475D-B6A7-0DAA498EBB0C}" destId="{18083F99-B91C-4596-AD9C-FDE5D80695CB}" srcOrd="2" destOrd="0" presId="urn:microsoft.com/office/officeart/2005/8/layout/orgChart1"/>
    <dgm:cxn modelId="{F82C5D82-AE53-4663-8122-5EB2600DEE6A}" type="presParOf" srcId="{4DF5241E-9BDA-4958-9DFC-ECE891FA155D}" destId="{E4A0EC7E-F525-4211-B1EB-84001C9B8C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D4211-8E1A-404E-941B-1D5A1A2965C8}">
      <dsp:nvSpPr>
        <dsp:cNvPr id="0" name=""/>
        <dsp:cNvSpPr/>
      </dsp:nvSpPr>
      <dsp:spPr>
        <a:xfrm>
          <a:off x="5329282" y="2175646"/>
          <a:ext cx="2176405" cy="389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98"/>
              </a:lnTo>
              <a:lnTo>
                <a:pt x="2176405" y="197798"/>
              </a:lnTo>
              <a:lnTo>
                <a:pt x="2176405" y="3892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25B06-973C-4B7D-B307-2855768BA596}">
      <dsp:nvSpPr>
        <dsp:cNvPr id="0" name=""/>
        <dsp:cNvSpPr/>
      </dsp:nvSpPr>
      <dsp:spPr>
        <a:xfrm>
          <a:off x="5329282" y="2175646"/>
          <a:ext cx="4310793" cy="38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5"/>
              </a:lnTo>
              <a:lnTo>
                <a:pt x="4310793" y="195975"/>
              </a:lnTo>
              <a:lnTo>
                <a:pt x="4310793" y="387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67758-8EF9-4592-AFFC-3BFA225F01EC}">
      <dsp:nvSpPr>
        <dsp:cNvPr id="0" name=""/>
        <dsp:cNvSpPr/>
      </dsp:nvSpPr>
      <dsp:spPr>
        <a:xfrm>
          <a:off x="5283562" y="2175646"/>
          <a:ext cx="91440" cy="382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B3B1A-4E12-4919-8605-EA07E160DEDE}">
      <dsp:nvSpPr>
        <dsp:cNvPr id="0" name=""/>
        <dsp:cNvSpPr/>
      </dsp:nvSpPr>
      <dsp:spPr>
        <a:xfrm>
          <a:off x="3122603" y="2175646"/>
          <a:ext cx="2206679" cy="382977"/>
        </a:xfrm>
        <a:custGeom>
          <a:avLst/>
          <a:gdLst/>
          <a:ahLst/>
          <a:cxnLst/>
          <a:rect l="0" t="0" r="0" b="0"/>
          <a:pathLst>
            <a:path>
              <a:moveTo>
                <a:pt x="2206679" y="0"/>
              </a:moveTo>
              <a:lnTo>
                <a:pt x="2206679" y="191488"/>
              </a:lnTo>
              <a:lnTo>
                <a:pt x="0" y="191488"/>
              </a:lnTo>
              <a:lnTo>
                <a:pt x="0" y="382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664CC-0A86-45E9-88C0-14701D62A72C}">
      <dsp:nvSpPr>
        <dsp:cNvPr id="0" name=""/>
        <dsp:cNvSpPr/>
      </dsp:nvSpPr>
      <dsp:spPr>
        <a:xfrm>
          <a:off x="915924" y="2175646"/>
          <a:ext cx="4413358" cy="382977"/>
        </a:xfrm>
        <a:custGeom>
          <a:avLst/>
          <a:gdLst/>
          <a:ahLst/>
          <a:cxnLst/>
          <a:rect l="0" t="0" r="0" b="0"/>
          <a:pathLst>
            <a:path>
              <a:moveTo>
                <a:pt x="4413358" y="0"/>
              </a:moveTo>
              <a:lnTo>
                <a:pt x="4413358" y="191488"/>
              </a:lnTo>
              <a:lnTo>
                <a:pt x="0" y="191488"/>
              </a:lnTo>
              <a:lnTo>
                <a:pt x="0" y="382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C24D9-6C68-436C-9E9C-91072AA9F16E}">
      <dsp:nvSpPr>
        <dsp:cNvPr id="0" name=""/>
        <dsp:cNvSpPr/>
      </dsp:nvSpPr>
      <dsp:spPr>
        <a:xfrm>
          <a:off x="4417431" y="767803"/>
          <a:ext cx="1823701" cy="1407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Förhandlingskommitté Bruket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Johan Viklund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Elina Foander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Stefan Persson</a:t>
          </a:r>
        </a:p>
      </dsp:txBody>
      <dsp:txXfrm>
        <a:off x="4417431" y="767803"/>
        <a:ext cx="1823701" cy="1407843"/>
      </dsp:txXfrm>
    </dsp:sp>
    <dsp:sp modelId="{CDBE587D-1467-4EE3-AE71-D14777FF6AF4}">
      <dsp:nvSpPr>
        <dsp:cNvPr id="0" name=""/>
        <dsp:cNvSpPr/>
      </dsp:nvSpPr>
      <dsp:spPr>
        <a:xfrm>
          <a:off x="4073" y="2558624"/>
          <a:ext cx="1823701" cy="1603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MBL Grupp Cell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Patrik Nordqvist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Josefin Stark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Fredrik Ärlemar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HSO Lars Ekengren</a:t>
          </a:r>
        </a:p>
      </dsp:txBody>
      <dsp:txXfrm>
        <a:off x="4073" y="2558624"/>
        <a:ext cx="1823701" cy="1603079"/>
      </dsp:txXfrm>
    </dsp:sp>
    <dsp:sp modelId="{11A7DE7C-F185-488E-BCEA-E4DB4FD1C994}">
      <dsp:nvSpPr>
        <dsp:cNvPr id="0" name=""/>
        <dsp:cNvSpPr/>
      </dsp:nvSpPr>
      <dsp:spPr>
        <a:xfrm>
          <a:off x="2210752" y="2558624"/>
          <a:ext cx="1823701" cy="1584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MBL Grupp KM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Elina Foander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Fredrik Johansson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Måns Swärd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HSO Jenny Johansson</a:t>
          </a:r>
        </a:p>
      </dsp:txBody>
      <dsp:txXfrm>
        <a:off x="2210752" y="2558624"/>
        <a:ext cx="1823701" cy="1584714"/>
      </dsp:txXfrm>
    </dsp:sp>
    <dsp:sp modelId="{29C2E79E-D137-4EB6-9B5D-9618BC81E99C}">
      <dsp:nvSpPr>
        <dsp:cNvPr id="0" name=""/>
        <dsp:cNvSpPr/>
      </dsp:nvSpPr>
      <dsp:spPr>
        <a:xfrm>
          <a:off x="4417431" y="2558624"/>
          <a:ext cx="1823701" cy="1604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MBL Grupp EBH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Mikael Johansson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Mikael Eriksson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Emma Hansson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HSO Jenny Johansson</a:t>
          </a:r>
        </a:p>
      </dsp:txBody>
      <dsp:txXfrm>
        <a:off x="4417431" y="2558624"/>
        <a:ext cx="1823701" cy="1604638"/>
      </dsp:txXfrm>
    </dsp:sp>
    <dsp:sp modelId="{3683F44C-2D41-46F4-AA56-DD7E61E081FC}">
      <dsp:nvSpPr>
        <dsp:cNvPr id="0" name=""/>
        <dsp:cNvSpPr/>
      </dsp:nvSpPr>
      <dsp:spPr>
        <a:xfrm>
          <a:off x="8728225" y="2563110"/>
          <a:ext cx="1823701" cy="160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MBL Grupp Underhåll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Ola Altskog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Erik Flöjt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Lina Arousell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HSO Emil Andersson</a:t>
          </a:r>
        </a:p>
      </dsp:txBody>
      <dsp:txXfrm>
        <a:off x="8728225" y="2563110"/>
        <a:ext cx="1823701" cy="1608340"/>
      </dsp:txXfrm>
    </dsp:sp>
    <dsp:sp modelId="{C181AD08-96A4-4CA6-B8CC-B4428A72B011}">
      <dsp:nvSpPr>
        <dsp:cNvPr id="0" name=""/>
        <dsp:cNvSpPr/>
      </dsp:nvSpPr>
      <dsp:spPr>
        <a:xfrm>
          <a:off x="6593837" y="2564934"/>
          <a:ext cx="1823701" cy="160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MBL Grupp Terminalen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Martin Engström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Sandra Nilsson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HSO Jenny Johansson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200" kern="1200" dirty="0">
            <a:latin typeface="+mj-lt"/>
          </a:endParaRPr>
        </a:p>
      </dsp:txBody>
      <dsp:txXfrm>
        <a:off x="6593837" y="2564934"/>
        <a:ext cx="1823701" cy="1608340"/>
      </dsp:txXfrm>
    </dsp:sp>
    <dsp:sp modelId="{2F7ADB02-F0A9-47DA-BC5F-8D9E2DFDFC7D}">
      <dsp:nvSpPr>
        <dsp:cNvPr id="0" name=""/>
        <dsp:cNvSpPr/>
      </dsp:nvSpPr>
      <dsp:spPr>
        <a:xfrm>
          <a:off x="2198515" y="767803"/>
          <a:ext cx="1823701" cy="911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Affärsområdet ATR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Stefan Persson</a:t>
          </a:r>
        </a:p>
      </dsp:txBody>
      <dsp:txXfrm>
        <a:off x="2198515" y="767803"/>
        <a:ext cx="1823701" cy="911850"/>
      </dsp:txXfrm>
    </dsp:sp>
    <dsp:sp modelId="{0F289C4B-DCE9-401B-A377-7CE0F5795DED}">
      <dsp:nvSpPr>
        <dsp:cNvPr id="0" name=""/>
        <dsp:cNvSpPr/>
      </dsp:nvSpPr>
      <dsp:spPr>
        <a:xfrm>
          <a:off x="0" y="766736"/>
          <a:ext cx="1823701" cy="911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Koncernen ATL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Johan Viklund</a:t>
          </a:r>
        </a:p>
      </dsp:txBody>
      <dsp:txXfrm>
        <a:off x="0" y="766736"/>
        <a:ext cx="1823701" cy="911850"/>
      </dsp:txXfrm>
    </dsp:sp>
    <dsp:sp modelId="{2AFFC61A-62F1-4575-BE2A-0C2C1C16F37D}">
      <dsp:nvSpPr>
        <dsp:cNvPr id="0" name=""/>
        <dsp:cNvSpPr/>
      </dsp:nvSpPr>
      <dsp:spPr>
        <a:xfrm>
          <a:off x="7217872" y="781308"/>
          <a:ext cx="1823701" cy="1347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Entreprenörsavtalet MBL §38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Ansvarig Stefan Persson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Vice ansvarig Ola Altskog</a:t>
          </a:r>
        </a:p>
      </dsp:txBody>
      <dsp:txXfrm>
        <a:off x="7217872" y="781308"/>
        <a:ext cx="1823701" cy="1347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84DD1-ECCB-4033-968C-70085D8C3696}">
      <dsp:nvSpPr>
        <dsp:cNvPr id="0" name=""/>
        <dsp:cNvSpPr/>
      </dsp:nvSpPr>
      <dsp:spPr>
        <a:xfrm>
          <a:off x="5522912" y="1471046"/>
          <a:ext cx="4568268" cy="39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09"/>
              </a:lnTo>
              <a:lnTo>
                <a:pt x="4568268" y="198209"/>
              </a:lnTo>
              <a:lnTo>
                <a:pt x="4568268" y="39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25B06-973C-4B7D-B307-2855768BA596}">
      <dsp:nvSpPr>
        <dsp:cNvPr id="0" name=""/>
        <dsp:cNvSpPr/>
      </dsp:nvSpPr>
      <dsp:spPr>
        <a:xfrm>
          <a:off x="5522912" y="1471046"/>
          <a:ext cx="2279188" cy="39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09"/>
              </a:lnTo>
              <a:lnTo>
                <a:pt x="2279188" y="198209"/>
              </a:lnTo>
              <a:lnTo>
                <a:pt x="2279188" y="39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67758-8EF9-4592-AFFC-3BFA225F01EC}">
      <dsp:nvSpPr>
        <dsp:cNvPr id="0" name=""/>
        <dsp:cNvSpPr/>
      </dsp:nvSpPr>
      <dsp:spPr>
        <a:xfrm>
          <a:off x="5472246" y="1471046"/>
          <a:ext cx="91440" cy="396419"/>
        </a:xfrm>
        <a:custGeom>
          <a:avLst/>
          <a:gdLst/>
          <a:ahLst/>
          <a:cxnLst/>
          <a:rect l="0" t="0" r="0" b="0"/>
          <a:pathLst>
            <a:path>
              <a:moveTo>
                <a:pt x="50665" y="0"/>
              </a:moveTo>
              <a:lnTo>
                <a:pt x="50665" y="198209"/>
              </a:lnTo>
              <a:lnTo>
                <a:pt x="45720" y="198209"/>
              </a:lnTo>
              <a:lnTo>
                <a:pt x="45720" y="39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B3B1A-4E12-4919-8605-EA07E160DEDE}">
      <dsp:nvSpPr>
        <dsp:cNvPr id="0" name=""/>
        <dsp:cNvSpPr/>
      </dsp:nvSpPr>
      <dsp:spPr>
        <a:xfrm>
          <a:off x="3233832" y="1471046"/>
          <a:ext cx="2289080" cy="396419"/>
        </a:xfrm>
        <a:custGeom>
          <a:avLst/>
          <a:gdLst/>
          <a:ahLst/>
          <a:cxnLst/>
          <a:rect l="0" t="0" r="0" b="0"/>
          <a:pathLst>
            <a:path>
              <a:moveTo>
                <a:pt x="2289080" y="0"/>
              </a:moveTo>
              <a:lnTo>
                <a:pt x="2289080" y="198209"/>
              </a:lnTo>
              <a:lnTo>
                <a:pt x="0" y="198209"/>
              </a:lnTo>
              <a:lnTo>
                <a:pt x="0" y="39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664CC-0A86-45E9-88C0-14701D62A72C}">
      <dsp:nvSpPr>
        <dsp:cNvPr id="0" name=""/>
        <dsp:cNvSpPr/>
      </dsp:nvSpPr>
      <dsp:spPr>
        <a:xfrm>
          <a:off x="949698" y="1471046"/>
          <a:ext cx="4573214" cy="396419"/>
        </a:xfrm>
        <a:custGeom>
          <a:avLst/>
          <a:gdLst/>
          <a:ahLst/>
          <a:cxnLst/>
          <a:rect l="0" t="0" r="0" b="0"/>
          <a:pathLst>
            <a:path>
              <a:moveTo>
                <a:pt x="4573214" y="0"/>
              </a:moveTo>
              <a:lnTo>
                <a:pt x="4573214" y="198209"/>
              </a:lnTo>
              <a:lnTo>
                <a:pt x="0" y="198209"/>
              </a:lnTo>
              <a:lnTo>
                <a:pt x="0" y="39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C24D9-6C68-436C-9E9C-91072AA9F16E}">
      <dsp:nvSpPr>
        <dsp:cNvPr id="0" name=""/>
        <dsp:cNvSpPr/>
      </dsp:nvSpPr>
      <dsp:spPr>
        <a:xfrm>
          <a:off x="4579055" y="527188"/>
          <a:ext cx="1887714" cy="943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SHSO Bruket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Stefan Persson</a:t>
          </a:r>
        </a:p>
      </dsp:txBody>
      <dsp:txXfrm>
        <a:off x="4579055" y="527188"/>
        <a:ext cx="1887714" cy="943857"/>
      </dsp:txXfrm>
    </dsp:sp>
    <dsp:sp modelId="{CDBE587D-1467-4EE3-AE71-D14777FF6AF4}">
      <dsp:nvSpPr>
        <dsp:cNvPr id="0" name=""/>
        <dsp:cNvSpPr/>
      </dsp:nvSpPr>
      <dsp:spPr>
        <a:xfrm>
          <a:off x="5841" y="1867465"/>
          <a:ext cx="1887714" cy="943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HSO Cellulosa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Lars Ekengren</a:t>
          </a:r>
        </a:p>
      </dsp:txBody>
      <dsp:txXfrm>
        <a:off x="5841" y="1867465"/>
        <a:ext cx="1887714" cy="943857"/>
      </dsp:txXfrm>
    </dsp:sp>
    <dsp:sp modelId="{11A7DE7C-F185-488E-BCEA-E4DB4FD1C994}">
      <dsp:nvSpPr>
        <dsp:cNvPr id="0" name=""/>
        <dsp:cNvSpPr/>
      </dsp:nvSpPr>
      <dsp:spPr>
        <a:xfrm>
          <a:off x="2289975" y="1867465"/>
          <a:ext cx="1887714" cy="943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HSO Kartong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Jenny Johansson</a:t>
          </a:r>
        </a:p>
      </dsp:txBody>
      <dsp:txXfrm>
        <a:off x="2289975" y="1867465"/>
        <a:ext cx="1887714" cy="943857"/>
      </dsp:txXfrm>
    </dsp:sp>
    <dsp:sp modelId="{29C2E79E-D137-4EB6-9B5D-9618BC81E99C}">
      <dsp:nvSpPr>
        <dsp:cNvPr id="0" name=""/>
        <dsp:cNvSpPr/>
      </dsp:nvSpPr>
      <dsp:spPr>
        <a:xfrm>
          <a:off x="4574109" y="1867465"/>
          <a:ext cx="1887714" cy="943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HSO EBH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Jenny Johansson</a:t>
          </a:r>
        </a:p>
      </dsp:txBody>
      <dsp:txXfrm>
        <a:off x="4574109" y="1867465"/>
        <a:ext cx="1887714" cy="943857"/>
      </dsp:txXfrm>
    </dsp:sp>
    <dsp:sp modelId="{3683F44C-2D41-46F4-AA56-DD7E61E081FC}">
      <dsp:nvSpPr>
        <dsp:cNvPr id="0" name=""/>
        <dsp:cNvSpPr/>
      </dsp:nvSpPr>
      <dsp:spPr>
        <a:xfrm>
          <a:off x="6858243" y="1867465"/>
          <a:ext cx="1887714" cy="943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HSO Terminalen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Jenny Johansson</a:t>
          </a:r>
        </a:p>
      </dsp:txBody>
      <dsp:txXfrm>
        <a:off x="6858243" y="1867465"/>
        <a:ext cx="1887714" cy="943857"/>
      </dsp:txXfrm>
    </dsp:sp>
    <dsp:sp modelId="{6BB9C286-3E80-4561-A4FB-C0E989B38CA8}">
      <dsp:nvSpPr>
        <dsp:cNvPr id="0" name=""/>
        <dsp:cNvSpPr/>
      </dsp:nvSpPr>
      <dsp:spPr>
        <a:xfrm>
          <a:off x="9142378" y="1867465"/>
          <a:ext cx="1897605" cy="943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HSO Underhåll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latin typeface="+mj-lt"/>
            </a:rPr>
            <a:t>Emil Andersson</a:t>
          </a:r>
        </a:p>
      </dsp:txBody>
      <dsp:txXfrm>
        <a:off x="9142378" y="1867465"/>
        <a:ext cx="1897605" cy="943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25B06-973C-4B7D-B307-2855768BA596}">
      <dsp:nvSpPr>
        <dsp:cNvPr id="0" name=""/>
        <dsp:cNvSpPr/>
      </dsp:nvSpPr>
      <dsp:spPr>
        <a:xfrm>
          <a:off x="5720501" y="2478691"/>
          <a:ext cx="4480331" cy="518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92"/>
              </a:lnTo>
              <a:lnTo>
                <a:pt x="4480331" y="259192"/>
              </a:lnTo>
              <a:lnTo>
                <a:pt x="4480331" y="518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67758-8EF9-4592-AFFC-3BFA225F01EC}">
      <dsp:nvSpPr>
        <dsp:cNvPr id="0" name=""/>
        <dsp:cNvSpPr/>
      </dsp:nvSpPr>
      <dsp:spPr>
        <a:xfrm>
          <a:off x="5720501" y="2478691"/>
          <a:ext cx="1493443" cy="518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92"/>
              </a:lnTo>
              <a:lnTo>
                <a:pt x="1493443" y="259192"/>
              </a:lnTo>
              <a:lnTo>
                <a:pt x="1493443" y="518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B3B1A-4E12-4919-8605-EA07E160DEDE}">
      <dsp:nvSpPr>
        <dsp:cNvPr id="0" name=""/>
        <dsp:cNvSpPr/>
      </dsp:nvSpPr>
      <dsp:spPr>
        <a:xfrm>
          <a:off x="4227057" y="2478691"/>
          <a:ext cx="1493443" cy="518385"/>
        </a:xfrm>
        <a:custGeom>
          <a:avLst/>
          <a:gdLst/>
          <a:ahLst/>
          <a:cxnLst/>
          <a:rect l="0" t="0" r="0" b="0"/>
          <a:pathLst>
            <a:path>
              <a:moveTo>
                <a:pt x="1493443" y="0"/>
              </a:moveTo>
              <a:lnTo>
                <a:pt x="1493443" y="259192"/>
              </a:lnTo>
              <a:lnTo>
                <a:pt x="0" y="259192"/>
              </a:lnTo>
              <a:lnTo>
                <a:pt x="0" y="518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664CC-0A86-45E9-88C0-14701D62A72C}">
      <dsp:nvSpPr>
        <dsp:cNvPr id="0" name=""/>
        <dsp:cNvSpPr/>
      </dsp:nvSpPr>
      <dsp:spPr>
        <a:xfrm>
          <a:off x="1240169" y="2478691"/>
          <a:ext cx="4480331" cy="518385"/>
        </a:xfrm>
        <a:custGeom>
          <a:avLst/>
          <a:gdLst/>
          <a:ahLst/>
          <a:cxnLst/>
          <a:rect l="0" t="0" r="0" b="0"/>
          <a:pathLst>
            <a:path>
              <a:moveTo>
                <a:pt x="4480331" y="0"/>
              </a:moveTo>
              <a:lnTo>
                <a:pt x="4480331" y="259192"/>
              </a:lnTo>
              <a:lnTo>
                <a:pt x="0" y="259192"/>
              </a:lnTo>
              <a:lnTo>
                <a:pt x="0" y="518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C24D9-6C68-436C-9E9C-91072AA9F16E}">
      <dsp:nvSpPr>
        <dsp:cNvPr id="0" name=""/>
        <dsp:cNvSpPr/>
      </dsp:nvSpPr>
      <dsp:spPr>
        <a:xfrm>
          <a:off x="4486249" y="1244440"/>
          <a:ext cx="2468502" cy="123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HSO Cellulosa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Lars Ekengren</a:t>
          </a:r>
        </a:p>
      </dsp:txBody>
      <dsp:txXfrm>
        <a:off x="4486249" y="1244440"/>
        <a:ext cx="2468502" cy="1234251"/>
      </dsp:txXfrm>
    </dsp:sp>
    <dsp:sp modelId="{CDBE587D-1467-4EE3-AE71-D14777FF6AF4}">
      <dsp:nvSpPr>
        <dsp:cNvPr id="0" name=""/>
        <dsp:cNvSpPr/>
      </dsp:nvSpPr>
      <dsp:spPr>
        <a:xfrm>
          <a:off x="5918" y="2997076"/>
          <a:ext cx="2468502" cy="123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SKO Ved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Patrik Nordqvist</a:t>
          </a:r>
        </a:p>
      </dsp:txBody>
      <dsp:txXfrm>
        <a:off x="5918" y="2997076"/>
        <a:ext cx="2468502" cy="1234251"/>
      </dsp:txXfrm>
    </dsp:sp>
    <dsp:sp modelId="{11A7DE7C-F185-488E-BCEA-E4DB4FD1C994}">
      <dsp:nvSpPr>
        <dsp:cNvPr id="0" name=""/>
        <dsp:cNvSpPr/>
      </dsp:nvSpPr>
      <dsp:spPr>
        <a:xfrm>
          <a:off x="2992805" y="2997076"/>
          <a:ext cx="2468502" cy="123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SKO Återvinning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Pär Dynemar David Sving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Anna Frid Anna Lönnberg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+mj-lt"/>
            </a:rPr>
            <a:t>Josefin Stark	 Lina Sundin</a:t>
          </a:r>
        </a:p>
      </dsp:txBody>
      <dsp:txXfrm>
        <a:off x="2992805" y="2997076"/>
        <a:ext cx="2468502" cy="1234251"/>
      </dsp:txXfrm>
    </dsp:sp>
    <dsp:sp modelId="{29C2E79E-D137-4EB6-9B5D-9618BC81E99C}">
      <dsp:nvSpPr>
        <dsp:cNvPr id="0" name=""/>
        <dsp:cNvSpPr/>
      </dsp:nvSpPr>
      <dsp:spPr>
        <a:xfrm>
          <a:off x="5979693" y="2997076"/>
          <a:ext cx="2468502" cy="123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SKO TM4/Miljö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Hans Ärlemar</a:t>
          </a:r>
        </a:p>
      </dsp:txBody>
      <dsp:txXfrm>
        <a:off x="5979693" y="2997076"/>
        <a:ext cx="2468502" cy="1234251"/>
      </dsp:txXfrm>
    </dsp:sp>
    <dsp:sp modelId="{3683F44C-2D41-46F4-AA56-DD7E61E081FC}">
      <dsp:nvSpPr>
        <dsp:cNvPr id="0" name=""/>
        <dsp:cNvSpPr/>
      </dsp:nvSpPr>
      <dsp:spPr>
        <a:xfrm>
          <a:off x="8966581" y="2997076"/>
          <a:ext cx="2468502" cy="123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SKO Fiberlinjer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Lars Ekengren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Andreas Pettersson</a:t>
          </a:r>
        </a:p>
      </dsp:txBody>
      <dsp:txXfrm>
        <a:off x="8966581" y="2997076"/>
        <a:ext cx="2468502" cy="1234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B3B1A-4E12-4919-8605-EA07E160DEDE}">
      <dsp:nvSpPr>
        <dsp:cNvPr id="0" name=""/>
        <dsp:cNvSpPr/>
      </dsp:nvSpPr>
      <dsp:spPr>
        <a:xfrm>
          <a:off x="5522912" y="1379727"/>
          <a:ext cx="1668233" cy="579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528"/>
              </a:lnTo>
              <a:lnTo>
                <a:pt x="1668233" y="289528"/>
              </a:lnTo>
              <a:lnTo>
                <a:pt x="1668233" y="579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664CC-0A86-45E9-88C0-14701D62A72C}">
      <dsp:nvSpPr>
        <dsp:cNvPr id="0" name=""/>
        <dsp:cNvSpPr/>
      </dsp:nvSpPr>
      <dsp:spPr>
        <a:xfrm>
          <a:off x="3854678" y="1379727"/>
          <a:ext cx="1668233" cy="579056"/>
        </a:xfrm>
        <a:custGeom>
          <a:avLst/>
          <a:gdLst/>
          <a:ahLst/>
          <a:cxnLst/>
          <a:rect l="0" t="0" r="0" b="0"/>
          <a:pathLst>
            <a:path>
              <a:moveTo>
                <a:pt x="1668233" y="0"/>
              </a:moveTo>
              <a:lnTo>
                <a:pt x="1668233" y="289528"/>
              </a:lnTo>
              <a:lnTo>
                <a:pt x="0" y="289528"/>
              </a:lnTo>
              <a:lnTo>
                <a:pt x="0" y="579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C24D9-6C68-436C-9E9C-91072AA9F16E}">
      <dsp:nvSpPr>
        <dsp:cNvPr id="0" name=""/>
        <dsp:cNvSpPr/>
      </dsp:nvSpPr>
      <dsp:spPr>
        <a:xfrm>
          <a:off x="4144206" y="1022"/>
          <a:ext cx="2757411" cy="1378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j-lt"/>
            </a:rPr>
            <a:t>HSO Kartong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j-lt"/>
            </a:rPr>
            <a:t>Jenny Johansson</a:t>
          </a:r>
        </a:p>
      </dsp:txBody>
      <dsp:txXfrm>
        <a:off x="4144206" y="1022"/>
        <a:ext cx="2757411" cy="1378705"/>
      </dsp:txXfrm>
    </dsp:sp>
    <dsp:sp modelId="{CDBE587D-1467-4EE3-AE71-D14777FF6AF4}">
      <dsp:nvSpPr>
        <dsp:cNvPr id="0" name=""/>
        <dsp:cNvSpPr/>
      </dsp:nvSpPr>
      <dsp:spPr>
        <a:xfrm>
          <a:off x="2475973" y="1958784"/>
          <a:ext cx="2757411" cy="1378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+mj-lt"/>
            </a:rPr>
            <a:t>SKO KM1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+mj-lt"/>
            </a:rPr>
            <a:t>Robin Jonsson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+mj-lt"/>
            </a:rPr>
            <a:t>Fredrik Johansson</a:t>
          </a:r>
        </a:p>
      </dsp:txBody>
      <dsp:txXfrm>
        <a:off x="2475973" y="1958784"/>
        <a:ext cx="2757411" cy="1378705"/>
      </dsp:txXfrm>
    </dsp:sp>
    <dsp:sp modelId="{11A7DE7C-F185-488E-BCEA-E4DB4FD1C994}">
      <dsp:nvSpPr>
        <dsp:cNvPr id="0" name=""/>
        <dsp:cNvSpPr/>
      </dsp:nvSpPr>
      <dsp:spPr>
        <a:xfrm>
          <a:off x="5812440" y="1958784"/>
          <a:ext cx="2757411" cy="1378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+mj-lt"/>
            </a:rPr>
            <a:t>SKO KM2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+mj-lt"/>
            </a:rPr>
            <a:t>Elina Foander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+mj-lt"/>
            </a:rPr>
            <a:t>Micael Wiberg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latin typeface="+mj-lt"/>
            </a:rPr>
            <a:t>Johanna Nilsson</a:t>
          </a:r>
        </a:p>
      </dsp:txBody>
      <dsp:txXfrm>
        <a:off x="5812440" y="1958784"/>
        <a:ext cx="2757411" cy="1378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B3B1A-4E12-4919-8605-EA07E160DEDE}">
      <dsp:nvSpPr>
        <dsp:cNvPr id="0" name=""/>
        <dsp:cNvSpPr/>
      </dsp:nvSpPr>
      <dsp:spPr>
        <a:xfrm>
          <a:off x="3569967" y="1379610"/>
          <a:ext cx="1668911" cy="57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45"/>
              </a:lnTo>
              <a:lnTo>
                <a:pt x="1668911" y="289645"/>
              </a:lnTo>
              <a:lnTo>
                <a:pt x="1668911" y="579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664CC-0A86-45E9-88C0-14701D62A72C}">
      <dsp:nvSpPr>
        <dsp:cNvPr id="0" name=""/>
        <dsp:cNvSpPr/>
      </dsp:nvSpPr>
      <dsp:spPr>
        <a:xfrm>
          <a:off x="1901055" y="1379610"/>
          <a:ext cx="1668911" cy="579291"/>
        </a:xfrm>
        <a:custGeom>
          <a:avLst/>
          <a:gdLst/>
          <a:ahLst/>
          <a:cxnLst/>
          <a:rect l="0" t="0" r="0" b="0"/>
          <a:pathLst>
            <a:path>
              <a:moveTo>
                <a:pt x="1668911" y="0"/>
              </a:moveTo>
              <a:lnTo>
                <a:pt x="1668911" y="289645"/>
              </a:lnTo>
              <a:lnTo>
                <a:pt x="0" y="289645"/>
              </a:lnTo>
              <a:lnTo>
                <a:pt x="0" y="579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C24D9-6C68-436C-9E9C-91072AA9F16E}">
      <dsp:nvSpPr>
        <dsp:cNvPr id="0" name=""/>
        <dsp:cNvSpPr/>
      </dsp:nvSpPr>
      <dsp:spPr>
        <a:xfrm>
          <a:off x="2190701" y="344"/>
          <a:ext cx="2758532" cy="1379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j-lt"/>
            </a:rPr>
            <a:t>HSO EBH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j-lt"/>
            </a:rPr>
            <a:t>Jenny Johansson</a:t>
          </a:r>
        </a:p>
      </dsp:txBody>
      <dsp:txXfrm>
        <a:off x="2190701" y="344"/>
        <a:ext cx="2758532" cy="1379266"/>
      </dsp:txXfrm>
    </dsp:sp>
    <dsp:sp modelId="{CDBE587D-1467-4EE3-AE71-D14777FF6AF4}">
      <dsp:nvSpPr>
        <dsp:cNvPr id="0" name=""/>
        <dsp:cNvSpPr/>
      </dsp:nvSpPr>
      <dsp:spPr>
        <a:xfrm>
          <a:off x="521789" y="1958901"/>
          <a:ext cx="2758532" cy="1379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j-lt"/>
            </a:rPr>
            <a:t>SKO Ark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j-lt"/>
            </a:rPr>
            <a:t>Mikael Johansson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j-lt"/>
            </a:rPr>
            <a:t>Matilda Pettersson</a:t>
          </a:r>
        </a:p>
      </dsp:txBody>
      <dsp:txXfrm>
        <a:off x="521789" y="1958901"/>
        <a:ext cx="2758532" cy="1379266"/>
      </dsp:txXfrm>
    </dsp:sp>
    <dsp:sp modelId="{11A7DE7C-F185-488E-BCEA-E4DB4FD1C994}">
      <dsp:nvSpPr>
        <dsp:cNvPr id="0" name=""/>
        <dsp:cNvSpPr/>
      </dsp:nvSpPr>
      <dsp:spPr>
        <a:xfrm>
          <a:off x="3859613" y="1958901"/>
          <a:ext cx="2758532" cy="1379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j-lt"/>
            </a:rPr>
            <a:t>SKO </a:t>
          </a:r>
          <a:r>
            <a:rPr lang="sv-SE" sz="2400" kern="1200" dirty="0" err="1">
              <a:latin typeface="+mj-lt"/>
            </a:rPr>
            <a:t>Rull</a:t>
          </a:r>
          <a:endParaRPr lang="sv-SE" sz="2400" kern="1200" dirty="0">
            <a:latin typeface="+mj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j-lt"/>
            </a:rPr>
            <a:t>Malin Åkerlund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j-lt"/>
            </a:rPr>
            <a:t>Kent Silén</a:t>
          </a:r>
        </a:p>
      </dsp:txBody>
      <dsp:txXfrm>
        <a:off x="3859613" y="1958901"/>
        <a:ext cx="2758532" cy="13792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664CC-0A86-45E9-88C0-14701D62A72C}">
      <dsp:nvSpPr>
        <dsp:cNvPr id="0" name=""/>
        <dsp:cNvSpPr/>
      </dsp:nvSpPr>
      <dsp:spPr>
        <a:xfrm>
          <a:off x="3524247" y="1379610"/>
          <a:ext cx="91440" cy="5792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C24D9-6C68-436C-9E9C-91072AA9F16E}">
      <dsp:nvSpPr>
        <dsp:cNvPr id="0" name=""/>
        <dsp:cNvSpPr/>
      </dsp:nvSpPr>
      <dsp:spPr>
        <a:xfrm>
          <a:off x="2190701" y="344"/>
          <a:ext cx="2758532" cy="1379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dirty="0">
              <a:latin typeface="+mj-lt"/>
            </a:rPr>
            <a:t>HSO Terminal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dirty="0">
              <a:latin typeface="+mj-lt"/>
            </a:rPr>
            <a:t>Jenny Johansson</a:t>
          </a:r>
        </a:p>
      </dsp:txBody>
      <dsp:txXfrm>
        <a:off x="2190701" y="344"/>
        <a:ext cx="2758532" cy="1379266"/>
      </dsp:txXfrm>
    </dsp:sp>
    <dsp:sp modelId="{CDBE587D-1467-4EE3-AE71-D14777FF6AF4}">
      <dsp:nvSpPr>
        <dsp:cNvPr id="0" name=""/>
        <dsp:cNvSpPr/>
      </dsp:nvSpPr>
      <dsp:spPr>
        <a:xfrm>
          <a:off x="2190701" y="1958901"/>
          <a:ext cx="2758532" cy="1379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dirty="0">
              <a:latin typeface="+mj-lt"/>
            </a:rPr>
            <a:t>SKO Terminal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dirty="0">
              <a:latin typeface="+mj-lt"/>
            </a:rPr>
            <a:t>Martin Engström Sandra Nilsson</a:t>
          </a:r>
        </a:p>
      </dsp:txBody>
      <dsp:txXfrm>
        <a:off x="2190701" y="1958901"/>
        <a:ext cx="2758532" cy="1379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25B06-973C-4B7D-B307-2855768BA596}">
      <dsp:nvSpPr>
        <dsp:cNvPr id="0" name=""/>
        <dsp:cNvSpPr/>
      </dsp:nvSpPr>
      <dsp:spPr>
        <a:xfrm>
          <a:off x="5522912" y="1419015"/>
          <a:ext cx="4289949" cy="524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89"/>
              </a:lnTo>
              <a:lnTo>
                <a:pt x="4289949" y="273989"/>
              </a:lnTo>
              <a:lnTo>
                <a:pt x="4289949" y="524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67758-8EF9-4592-AFFC-3BFA225F01EC}">
      <dsp:nvSpPr>
        <dsp:cNvPr id="0" name=""/>
        <dsp:cNvSpPr/>
      </dsp:nvSpPr>
      <dsp:spPr>
        <a:xfrm>
          <a:off x="5522912" y="1419015"/>
          <a:ext cx="1441859" cy="500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40"/>
              </a:lnTo>
              <a:lnTo>
                <a:pt x="1441859" y="250240"/>
              </a:lnTo>
              <a:lnTo>
                <a:pt x="1441859" y="500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B3B1A-4E12-4919-8605-EA07E160DEDE}">
      <dsp:nvSpPr>
        <dsp:cNvPr id="0" name=""/>
        <dsp:cNvSpPr/>
      </dsp:nvSpPr>
      <dsp:spPr>
        <a:xfrm>
          <a:off x="4081052" y="1419015"/>
          <a:ext cx="1441859" cy="500480"/>
        </a:xfrm>
        <a:custGeom>
          <a:avLst/>
          <a:gdLst/>
          <a:ahLst/>
          <a:cxnLst/>
          <a:rect l="0" t="0" r="0" b="0"/>
          <a:pathLst>
            <a:path>
              <a:moveTo>
                <a:pt x="1441859" y="0"/>
              </a:moveTo>
              <a:lnTo>
                <a:pt x="1441859" y="250240"/>
              </a:lnTo>
              <a:lnTo>
                <a:pt x="0" y="250240"/>
              </a:lnTo>
              <a:lnTo>
                <a:pt x="0" y="500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664CC-0A86-45E9-88C0-14701D62A72C}">
      <dsp:nvSpPr>
        <dsp:cNvPr id="0" name=""/>
        <dsp:cNvSpPr/>
      </dsp:nvSpPr>
      <dsp:spPr>
        <a:xfrm>
          <a:off x="1197333" y="1419015"/>
          <a:ext cx="4325579" cy="500480"/>
        </a:xfrm>
        <a:custGeom>
          <a:avLst/>
          <a:gdLst/>
          <a:ahLst/>
          <a:cxnLst/>
          <a:rect l="0" t="0" r="0" b="0"/>
          <a:pathLst>
            <a:path>
              <a:moveTo>
                <a:pt x="4325579" y="0"/>
              </a:moveTo>
              <a:lnTo>
                <a:pt x="4325579" y="250240"/>
              </a:lnTo>
              <a:lnTo>
                <a:pt x="0" y="250240"/>
              </a:lnTo>
              <a:lnTo>
                <a:pt x="0" y="500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C24D9-6C68-436C-9E9C-91072AA9F16E}">
      <dsp:nvSpPr>
        <dsp:cNvPr id="0" name=""/>
        <dsp:cNvSpPr/>
      </dsp:nvSpPr>
      <dsp:spPr>
        <a:xfrm>
          <a:off x="4331292" y="227396"/>
          <a:ext cx="2383239" cy="1191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HSO Underhåll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Emil Andersson</a:t>
          </a:r>
        </a:p>
      </dsp:txBody>
      <dsp:txXfrm>
        <a:off x="4331292" y="227396"/>
        <a:ext cx="2383239" cy="1191619"/>
      </dsp:txXfrm>
    </dsp:sp>
    <dsp:sp modelId="{CDBE587D-1467-4EE3-AE71-D14777FF6AF4}">
      <dsp:nvSpPr>
        <dsp:cNvPr id="0" name=""/>
        <dsp:cNvSpPr/>
      </dsp:nvSpPr>
      <dsp:spPr>
        <a:xfrm>
          <a:off x="5713" y="1919496"/>
          <a:ext cx="2383239" cy="1191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SKO UH Cell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Erik Flöjt</a:t>
          </a:r>
        </a:p>
      </dsp:txBody>
      <dsp:txXfrm>
        <a:off x="5713" y="1919496"/>
        <a:ext cx="2383239" cy="1191619"/>
      </dsp:txXfrm>
    </dsp:sp>
    <dsp:sp modelId="{11A7DE7C-F185-488E-BCEA-E4DB4FD1C994}">
      <dsp:nvSpPr>
        <dsp:cNvPr id="0" name=""/>
        <dsp:cNvSpPr/>
      </dsp:nvSpPr>
      <dsp:spPr>
        <a:xfrm>
          <a:off x="2889433" y="1919496"/>
          <a:ext cx="2383239" cy="1191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SKO UH KM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Ola Altskog</a:t>
          </a:r>
        </a:p>
      </dsp:txBody>
      <dsp:txXfrm>
        <a:off x="2889433" y="1919496"/>
        <a:ext cx="2383239" cy="1191619"/>
      </dsp:txXfrm>
    </dsp:sp>
    <dsp:sp modelId="{29C2E79E-D137-4EB6-9B5D-9618BC81E99C}">
      <dsp:nvSpPr>
        <dsp:cNvPr id="0" name=""/>
        <dsp:cNvSpPr/>
      </dsp:nvSpPr>
      <dsp:spPr>
        <a:xfrm>
          <a:off x="5773152" y="1919496"/>
          <a:ext cx="2383239" cy="1191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SKO UH EBH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Emil Andersson</a:t>
          </a:r>
        </a:p>
      </dsp:txBody>
      <dsp:txXfrm>
        <a:off x="5773152" y="1919496"/>
        <a:ext cx="2383239" cy="1191619"/>
      </dsp:txXfrm>
    </dsp:sp>
    <dsp:sp modelId="{3683F44C-2D41-46F4-AA56-DD7E61E081FC}">
      <dsp:nvSpPr>
        <dsp:cNvPr id="0" name=""/>
        <dsp:cNvSpPr/>
      </dsp:nvSpPr>
      <dsp:spPr>
        <a:xfrm>
          <a:off x="8621242" y="1943245"/>
          <a:ext cx="2383239" cy="1191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SKO UH Centralt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Lina Arousell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>
              <a:latin typeface="+mj-lt"/>
            </a:rPr>
            <a:t>Joel Johansson</a:t>
          </a:r>
        </a:p>
      </dsp:txBody>
      <dsp:txXfrm>
        <a:off x="8621242" y="1943245"/>
        <a:ext cx="2383239" cy="1191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F3E99-4000-413E-A4B3-B1C593FAEB26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3E853-5135-4C86-814C-0062652E3C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52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7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E99B0E0B-0231-A24F-687E-08A513A3AAA7}"/>
              </a:ext>
            </a:extLst>
          </p:cNvPr>
          <p:cNvSpPr/>
          <p:nvPr/>
        </p:nvSpPr>
        <p:spPr>
          <a:xfrm rot="18861450">
            <a:off x="6472364" y="2836088"/>
            <a:ext cx="4441956" cy="4647743"/>
          </a:xfrm>
          <a:custGeom>
            <a:avLst/>
            <a:gdLst>
              <a:gd name="connsiteX0" fmla="*/ 4236948 w 4441956"/>
              <a:gd name="connsiteY0" fmla="*/ 407823 h 4647743"/>
              <a:gd name="connsiteX1" fmla="*/ 4441956 w 4441956"/>
              <a:gd name="connsiteY1" fmla="*/ 691908 h 4647743"/>
              <a:gd name="connsiteX2" fmla="*/ 3693459 w 4441956"/>
              <a:gd name="connsiteY2" fmla="*/ 254175 h 4647743"/>
              <a:gd name="connsiteX3" fmla="*/ 2634277 w 4441956"/>
              <a:gd name="connsiteY3" fmla="*/ 1864028 h 4647743"/>
              <a:gd name="connsiteX4" fmla="*/ 2535445 w 4441956"/>
              <a:gd name="connsiteY4" fmla="*/ 2400674 h 4647743"/>
              <a:gd name="connsiteX5" fmla="*/ 2118397 w 4441956"/>
              <a:gd name="connsiteY5" fmla="*/ 4647743 h 4647743"/>
              <a:gd name="connsiteX6" fmla="*/ 0 w 4441956"/>
              <a:gd name="connsiteY6" fmla="*/ 2481295 h 4647743"/>
              <a:gd name="connsiteX7" fmla="*/ 21752 w 4441956"/>
              <a:gd name="connsiteY7" fmla="*/ 2372538 h 4647743"/>
              <a:gd name="connsiteX8" fmla="*/ 2479015 w 4441956"/>
              <a:gd name="connsiteY8" fmla="*/ 0 h 4647743"/>
              <a:gd name="connsiteX9" fmla="*/ 4236948 w 4441956"/>
              <a:gd name="connsiteY9" fmla="*/ 407823 h 464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1956" h="4647743">
                <a:moveTo>
                  <a:pt x="4236948" y="407823"/>
                </a:moveTo>
                <a:cubicBezTo>
                  <a:pt x="4313654" y="486880"/>
                  <a:pt x="4381028" y="580706"/>
                  <a:pt x="4441956" y="691908"/>
                </a:cubicBezTo>
                <a:cubicBezTo>
                  <a:pt x="4300640" y="451839"/>
                  <a:pt x="4117083" y="254175"/>
                  <a:pt x="3693459" y="254175"/>
                </a:cubicBezTo>
                <a:cubicBezTo>
                  <a:pt x="3185109" y="254175"/>
                  <a:pt x="2860237" y="663692"/>
                  <a:pt x="2634277" y="1864028"/>
                </a:cubicBezTo>
                <a:lnTo>
                  <a:pt x="2535445" y="2400674"/>
                </a:lnTo>
                <a:lnTo>
                  <a:pt x="2118397" y="4647743"/>
                </a:lnTo>
                <a:lnTo>
                  <a:pt x="0" y="2481295"/>
                </a:lnTo>
                <a:lnTo>
                  <a:pt x="21752" y="2372538"/>
                </a:lnTo>
                <a:cubicBezTo>
                  <a:pt x="445376" y="254255"/>
                  <a:pt x="699551" y="0"/>
                  <a:pt x="2479015" y="0"/>
                </a:cubicBezTo>
                <a:cubicBezTo>
                  <a:pt x="3396912" y="0"/>
                  <a:pt x="3904554" y="65245"/>
                  <a:pt x="4236948" y="407823"/>
                </a:cubicBezTo>
                <a:close/>
              </a:path>
            </a:pathLst>
          </a:custGeom>
          <a:solidFill>
            <a:srgbClr val="FFF0C9"/>
          </a:solidFill>
          <a:ln w="80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875BC287-78F1-BFE6-86E6-3BA8DF2F20CF}"/>
              </a:ext>
            </a:extLst>
          </p:cNvPr>
          <p:cNvSpPr/>
          <p:nvPr/>
        </p:nvSpPr>
        <p:spPr>
          <a:xfrm rot="18861450">
            <a:off x="9075788" y="1632842"/>
            <a:ext cx="2766565" cy="5758363"/>
          </a:xfrm>
          <a:custGeom>
            <a:avLst/>
            <a:gdLst>
              <a:gd name="connsiteX0" fmla="*/ 1719257 w 2766565"/>
              <a:gd name="connsiteY0" fmla="*/ 193753 h 5758363"/>
              <a:gd name="connsiteX1" fmla="*/ 1906511 w 2766565"/>
              <a:gd name="connsiteY1" fmla="*/ 437812 h 5758363"/>
              <a:gd name="connsiteX2" fmla="*/ 2400673 w 2766565"/>
              <a:gd name="connsiteY2" fmla="*/ 2118283 h 5758363"/>
              <a:gd name="connsiteX3" fmla="*/ 2766565 w 2766565"/>
              <a:gd name="connsiteY3" fmla="*/ 3950287 h 5758363"/>
              <a:gd name="connsiteX4" fmla="*/ 917477 w 2766565"/>
              <a:gd name="connsiteY4" fmla="*/ 5758363 h 5758363"/>
              <a:gd name="connsiteX5" fmla="*/ 591890 w 2766565"/>
              <a:gd name="connsiteY5" fmla="*/ 5425391 h 5758363"/>
              <a:gd name="connsiteX6" fmla="*/ 0 w 2766565"/>
              <a:gd name="connsiteY6" fmla="*/ 2146498 h 5758363"/>
              <a:gd name="connsiteX7" fmla="*/ 98913 w 2766565"/>
              <a:gd name="connsiteY7" fmla="*/ 1609853 h 5758363"/>
              <a:gd name="connsiteX8" fmla="*/ 1158014 w 2766565"/>
              <a:gd name="connsiteY8" fmla="*/ 1 h 5758363"/>
              <a:gd name="connsiteX9" fmla="*/ 1719257 w 2766565"/>
              <a:gd name="connsiteY9" fmla="*/ 193753 h 575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565" h="5758363">
                <a:moveTo>
                  <a:pt x="1719257" y="193753"/>
                </a:moveTo>
                <a:cubicBezTo>
                  <a:pt x="1794573" y="263676"/>
                  <a:pt x="1853518" y="347757"/>
                  <a:pt x="1906511" y="437812"/>
                </a:cubicBezTo>
                <a:cubicBezTo>
                  <a:pt x="2061773" y="706094"/>
                  <a:pt x="2203088" y="1158014"/>
                  <a:pt x="2400673" y="2118283"/>
                </a:cubicBezTo>
                <a:lnTo>
                  <a:pt x="2766565" y="3950287"/>
                </a:lnTo>
                <a:lnTo>
                  <a:pt x="917477" y="5758363"/>
                </a:lnTo>
                <a:lnTo>
                  <a:pt x="591890" y="5425391"/>
                </a:lnTo>
                <a:lnTo>
                  <a:pt x="0" y="2146498"/>
                </a:lnTo>
                <a:lnTo>
                  <a:pt x="98913" y="1609853"/>
                </a:lnTo>
                <a:cubicBezTo>
                  <a:pt x="324792" y="409437"/>
                  <a:pt x="649664" y="0"/>
                  <a:pt x="1158014" y="1"/>
                </a:cubicBezTo>
                <a:cubicBezTo>
                  <a:pt x="1422729" y="0"/>
                  <a:pt x="1593731" y="77213"/>
                  <a:pt x="1719257" y="193753"/>
                </a:cubicBezTo>
                <a:close/>
              </a:path>
            </a:pathLst>
          </a:custGeom>
          <a:solidFill>
            <a:srgbClr val="D01848"/>
          </a:solidFill>
          <a:ln w="80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0A581E-3D83-8CC1-7AFB-B13F8706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563" y="285418"/>
            <a:ext cx="8085290" cy="2114881"/>
          </a:xfrm>
        </p:spPr>
        <p:txBody>
          <a:bodyPr anchor="b"/>
          <a:lstStyle>
            <a:lvl1pPr algn="l">
              <a:defRPr sz="7200">
                <a:solidFill>
                  <a:srgbClr val="FFF0C9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B0BBEA-8190-B235-1400-B299C730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562" y="2659747"/>
            <a:ext cx="6895469" cy="678364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3BF2C92-83AD-6B83-DDE2-3A2B864A1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9" y="5974322"/>
            <a:ext cx="931069" cy="5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08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39E8F9-1749-8821-119B-3C21C886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723902"/>
            <a:ext cx="6019674" cy="171736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104974-65AA-2251-8712-9442A7CC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0990-BA3B-43BA-889F-58F3D2352087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FCF4BC7-A7E4-7245-9E84-BE854959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7F402D-C986-5638-E1CA-2DE9817D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EBB-7C1B-4DDD-8A15-FBAEB769B0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14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0F1C28A-D638-9979-A138-DB175F69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0990-BA3B-43BA-889F-58F3D2352087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3958D4B-4C28-1BCC-63CE-E0FA7413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C453759-3B89-15F6-16FE-1BB4351F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EBB-7C1B-4DDD-8A15-FBAEB769B0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07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39E8F9-1749-8821-119B-3C21C886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552082"/>
            <a:ext cx="8085290" cy="1730686"/>
          </a:xfrm>
        </p:spPr>
        <p:txBody>
          <a:bodyPr anchor="ctr"/>
          <a:lstStyle>
            <a:lvl1pPr>
              <a:defRPr sz="7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104974-65AA-2251-8712-9442A7CC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9572" y="6356348"/>
            <a:ext cx="2743200" cy="365125"/>
          </a:xfrm>
        </p:spPr>
        <p:txBody>
          <a:bodyPr/>
          <a:lstStyle/>
          <a:p>
            <a:fld id="{CB970990-BA3B-43BA-889F-58F3D2352087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FCF4BC7-A7E4-7245-9E84-BE854959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9286" y="6356347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7F402D-C986-5638-E1CA-2DE9817D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EBB-7C1B-4DDD-8A15-FBAEB769B0B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24ABE5-7188-6AB3-A222-BE686E7C4D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973" y="2565020"/>
            <a:ext cx="2415668" cy="222630"/>
          </a:xfrm>
        </p:spPr>
        <p:txBody>
          <a:bodyPr tIns="0" bIns="0" anchor="ctr"/>
          <a:lstStyle>
            <a:lvl1pPr marL="48600" indent="0">
              <a:buNone/>
              <a:defRPr sz="1500" b="1"/>
            </a:lvl1pPr>
          </a:lstStyle>
          <a:p>
            <a:pPr lvl="0"/>
            <a:r>
              <a:rPr lang="sv-SE"/>
              <a:t>Arbetstitel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C03883-D621-49A5-83C9-45C5664E81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973" y="2804415"/>
            <a:ext cx="2415668" cy="1080515"/>
          </a:xfrm>
        </p:spPr>
        <p:txBody>
          <a:bodyPr tIns="0" bIns="0"/>
          <a:lstStyle>
            <a:lvl1pPr marL="4860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+46 70 000 00 00</a:t>
            </a:r>
            <a:br>
              <a:rPr lang="sv-SE"/>
            </a:br>
            <a:r>
              <a:rPr lang="sv-SE"/>
              <a:t>förnamn.efternamn@pappers.se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0AB41F3-1955-DD51-9A55-197CF8604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9" y="5974322"/>
            <a:ext cx="931069" cy="598259"/>
          </a:xfrm>
          <a:prstGeom prst="rect">
            <a:avLst/>
          </a:prstGeom>
        </p:spPr>
      </p:pic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9F0B367D-37C7-ED89-B656-4CE207A61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57853" y="2565020"/>
            <a:ext cx="2415668" cy="222630"/>
          </a:xfrm>
        </p:spPr>
        <p:txBody>
          <a:bodyPr tIns="0" bIns="0" anchor="ctr"/>
          <a:lstStyle>
            <a:lvl1pPr marL="48600" indent="0">
              <a:buNone/>
              <a:defRPr sz="1500" b="1"/>
            </a:lvl1pPr>
          </a:lstStyle>
          <a:p>
            <a:pPr lvl="0"/>
            <a:r>
              <a:rPr lang="sv-SE"/>
              <a:t>Arbetstitel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98D2E0E3-6CD3-9DFC-5BF7-936FE1620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7851" y="2804415"/>
            <a:ext cx="2415669" cy="1080515"/>
          </a:xfrm>
        </p:spPr>
        <p:txBody>
          <a:bodyPr tIns="0" bIns="0"/>
          <a:lstStyle>
            <a:lvl1pPr marL="4860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+46 70 000 00 00</a:t>
            </a:r>
            <a:br>
              <a:rPr lang="sv-SE"/>
            </a:br>
            <a:r>
              <a:rPr lang="sv-SE"/>
              <a:t>förnamn.efternamn@pappers.se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F54D7B3B-9EC0-1821-63E4-ED690E54FE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07733" y="2548255"/>
            <a:ext cx="2415668" cy="222630"/>
          </a:xfrm>
        </p:spPr>
        <p:txBody>
          <a:bodyPr tIns="0" bIns="0" anchor="ctr"/>
          <a:lstStyle>
            <a:lvl1pPr marL="48600" indent="0">
              <a:buNone/>
              <a:defRPr sz="1500" b="1"/>
            </a:lvl1pPr>
          </a:lstStyle>
          <a:p>
            <a:pPr lvl="0"/>
            <a:r>
              <a:rPr lang="sv-SE"/>
              <a:t>Arbetstitel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6509DFA4-FABB-639B-CEAB-25857BDD7A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7729" y="2787650"/>
            <a:ext cx="2415671" cy="1080515"/>
          </a:xfrm>
        </p:spPr>
        <p:txBody>
          <a:bodyPr tIns="0" bIns="0"/>
          <a:lstStyle>
            <a:lvl1pPr marL="4860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+46 70 000 00 00</a:t>
            </a:r>
            <a:br>
              <a:rPr lang="sv-SE"/>
            </a:br>
            <a:r>
              <a:rPr lang="sv-SE"/>
              <a:t>förnamn.efternamn@pappers.se</a:t>
            </a:r>
          </a:p>
        </p:txBody>
      </p:sp>
    </p:spTree>
    <p:extLst>
      <p:ext uri="{BB962C8B-B14F-4D97-AF65-F5344CB8AC3E}">
        <p14:creationId xmlns:p14="http://schemas.microsoft.com/office/powerpoint/2010/main" val="9184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sbild">
    <p:bg>
      <p:bgPr>
        <a:solidFill>
          <a:srgbClr val="7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084E0D0-4263-2102-CE35-743C82207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87" y="2228899"/>
            <a:ext cx="3735425" cy="24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33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s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CA074E0-86BB-D5BD-30FF-4DDFEAA9B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87" y="2228899"/>
            <a:ext cx="3735425" cy="24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9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rgbClr val="7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6E8BF6E5-2BC0-89AB-3D08-02AEFE53A6AC}"/>
              </a:ext>
            </a:extLst>
          </p:cNvPr>
          <p:cNvSpPr/>
          <p:nvPr/>
        </p:nvSpPr>
        <p:spPr>
          <a:xfrm rot="17444171" flipH="1">
            <a:off x="4814271" y="2885982"/>
            <a:ext cx="5912354" cy="3738278"/>
          </a:xfrm>
          <a:custGeom>
            <a:avLst/>
            <a:gdLst>
              <a:gd name="connsiteX0" fmla="*/ 133718 w 5912354"/>
              <a:gd name="connsiteY0" fmla="*/ 2904477 h 3738278"/>
              <a:gd name="connsiteX1" fmla="*/ 0 w 5912354"/>
              <a:gd name="connsiteY1" fmla="*/ 3738278 h 3738278"/>
              <a:gd name="connsiteX2" fmla="*/ 670609 w 5912354"/>
              <a:gd name="connsiteY2" fmla="*/ 3067399 h 3738278"/>
              <a:gd name="connsiteX3" fmla="*/ 4751387 w 5912354"/>
              <a:gd name="connsiteY3" fmla="*/ 3066551 h 3738278"/>
              <a:gd name="connsiteX4" fmla="*/ 5912354 w 5912354"/>
              <a:gd name="connsiteY4" fmla="*/ 0 h 3738278"/>
              <a:gd name="connsiteX5" fmla="*/ 3736219 w 5912354"/>
              <a:gd name="connsiteY5" fmla="*/ 439 h 3738278"/>
              <a:gd name="connsiteX6" fmla="*/ 1820002 w 5912354"/>
              <a:gd name="connsiteY6" fmla="*/ 863277 h 3738278"/>
              <a:gd name="connsiteX7" fmla="*/ 862028 w 5912354"/>
              <a:gd name="connsiteY7" fmla="*/ 1821655 h 3738278"/>
              <a:gd name="connsiteX8" fmla="*/ 133718 w 5912354"/>
              <a:gd name="connsiteY8" fmla="*/ 2904477 h 373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2354" h="3738278">
                <a:moveTo>
                  <a:pt x="133718" y="2904477"/>
                </a:moveTo>
                <a:cubicBezTo>
                  <a:pt x="47024" y="3145357"/>
                  <a:pt x="-76" y="3414866"/>
                  <a:pt x="0" y="3738278"/>
                </a:cubicBezTo>
                <a:cubicBezTo>
                  <a:pt x="-67" y="3259156"/>
                  <a:pt x="191554" y="3067534"/>
                  <a:pt x="670609" y="3067399"/>
                </a:cubicBezTo>
                <a:lnTo>
                  <a:pt x="4751387" y="3066551"/>
                </a:lnTo>
                <a:lnTo>
                  <a:pt x="5912354" y="0"/>
                </a:lnTo>
                <a:lnTo>
                  <a:pt x="3736219" y="439"/>
                </a:lnTo>
                <a:cubicBezTo>
                  <a:pt x="2873854" y="641"/>
                  <a:pt x="2394867" y="336114"/>
                  <a:pt x="1820002" y="863277"/>
                </a:cubicBezTo>
                <a:cubicBezTo>
                  <a:pt x="1484664" y="1166700"/>
                  <a:pt x="1165384" y="1486250"/>
                  <a:pt x="862028" y="1821655"/>
                </a:cubicBezTo>
                <a:cubicBezTo>
                  <a:pt x="532678" y="2181073"/>
                  <a:pt x="278207" y="2503011"/>
                  <a:pt x="133718" y="2904477"/>
                </a:cubicBezTo>
                <a:close/>
              </a:path>
            </a:pathLst>
          </a:custGeom>
          <a:solidFill>
            <a:srgbClr val="FFF0C9"/>
          </a:solidFill>
          <a:ln w="674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68D17C2E-D9D5-60D2-5B62-3E541845E4BB}"/>
              </a:ext>
            </a:extLst>
          </p:cNvPr>
          <p:cNvSpPr/>
          <p:nvPr userDrawn="1"/>
        </p:nvSpPr>
        <p:spPr>
          <a:xfrm rot="17444171" flipH="1">
            <a:off x="9529988" y="2692165"/>
            <a:ext cx="3067296" cy="3573147"/>
          </a:xfrm>
          <a:custGeom>
            <a:avLst/>
            <a:gdLst>
              <a:gd name="connsiteX0" fmla="*/ 38305 w 3067296"/>
              <a:gd name="connsiteY0" fmla="*/ 363497 h 3573147"/>
              <a:gd name="connsiteX1" fmla="*/ 740 w 3067296"/>
              <a:gd name="connsiteY1" fmla="*/ 670406 h 3573147"/>
              <a:gd name="connsiteX2" fmla="*/ 0 w 3067296"/>
              <a:gd name="connsiteY2" fmla="*/ 2412471 h 3573147"/>
              <a:gd name="connsiteX3" fmla="*/ 3065784 w 3067296"/>
              <a:gd name="connsiteY3" fmla="*/ 3573147 h 3573147"/>
              <a:gd name="connsiteX4" fmla="*/ 3067296 w 3067296"/>
              <a:gd name="connsiteY4" fmla="*/ 1080 h 3573147"/>
              <a:gd name="connsiteX5" fmla="*/ 671754 w 3067296"/>
              <a:gd name="connsiteY5" fmla="*/ 0 h 3573147"/>
              <a:gd name="connsiteX6" fmla="*/ 38305 w 3067296"/>
              <a:gd name="connsiteY6" fmla="*/ 363497 h 357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7296" h="3573147">
                <a:moveTo>
                  <a:pt x="38305" y="363497"/>
                </a:moveTo>
                <a:cubicBezTo>
                  <a:pt x="12813" y="448823"/>
                  <a:pt x="791" y="550626"/>
                  <a:pt x="740" y="670406"/>
                </a:cubicBezTo>
                <a:lnTo>
                  <a:pt x="0" y="2412471"/>
                </a:lnTo>
                <a:lnTo>
                  <a:pt x="3065784" y="3573147"/>
                </a:lnTo>
                <a:lnTo>
                  <a:pt x="3067296" y="1080"/>
                </a:lnTo>
                <a:lnTo>
                  <a:pt x="671754" y="0"/>
                </a:lnTo>
                <a:cubicBezTo>
                  <a:pt x="312463" y="-152"/>
                  <a:pt x="114778" y="107522"/>
                  <a:pt x="38305" y="363497"/>
                </a:cubicBezTo>
                <a:close/>
              </a:path>
            </a:pathLst>
          </a:custGeom>
          <a:solidFill>
            <a:srgbClr val="D01848"/>
          </a:solidFill>
          <a:ln w="674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D48FEE8-20FB-2D8A-3F8E-3291701A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3" y="285418"/>
            <a:ext cx="8085290" cy="2114881"/>
          </a:xfrm>
        </p:spPr>
        <p:txBody>
          <a:bodyPr anchor="b"/>
          <a:lstStyle>
            <a:lvl1pPr>
              <a:defRPr sz="7200">
                <a:solidFill>
                  <a:srgbClr val="FFF0C9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6FC107-3B64-0836-7AB0-736789A87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562" y="2659747"/>
            <a:ext cx="6895469" cy="67836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1BC9F3C-913E-B8A2-41F6-7F742E359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9" y="5974322"/>
            <a:ext cx="931069" cy="5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61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A581E-3D83-8CC1-7AFB-B13F8706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563" y="285419"/>
            <a:ext cx="8085290" cy="2114881"/>
          </a:xfrm>
        </p:spPr>
        <p:txBody>
          <a:bodyPr anchor="b"/>
          <a:lstStyle>
            <a:lvl1pPr algn="l">
              <a:defRPr sz="7200">
                <a:solidFill>
                  <a:srgbClr val="70003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B0BBEA-8190-B235-1400-B299C730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562" y="2659747"/>
            <a:ext cx="6895469" cy="678364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7000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E9418FB-AC1E-1FE0-0FCD-F836B23F7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9" y="5974322"/>
            <a:ext cx="931069" cy="5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">
    <p:bg>
      <p:bgPr>
        <a:solidFill>
          <a:srgbClr val="FFF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F23E775F-E018-070F-EF57-884C23CCD6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1332000"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Rubrik 24">
            <a:extLst>
              <a:ext uri="{FF2B5EF4-FFF2-40B4-BE49-F238E27FC236}">
                <a16:creationId xmlns:a16="http://schemas.microsoft.com/office/drawing/2014/main" id="{A02DA388-F614-7A32-2A7A-A0F6971D7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442859"/>
            <a:ext cx="6413500" cy="2528940"/>
          </a:xfrm>
          <a:custGeom>
            <a:avLst/>
            <a:gdLst>
              <a:gd name="connsiteX0" fmla="*/ 0 w 6413500"/>
              <a:gd name="connsiteY0" fmla="*/ 0 h 2528940"/>
              <a:gd name="connsiteX1" fmla="*/ 6252949 w 6413500"/>
              <a:gd name="connsiteY1" fmla="*/ 0 h 2528940"/>
              <a:gd name="connsiteX2" fmla="*/ 6270167 w 6413500"/>
              <a:gd name="connsiteY2" fmla="*/ 5332 h 2528940"/>
              <a:gd name="connsiteX3" fmla="*/ 6403357 w 6413500"/>
              <a:gd name="connsiteY3" fmla="*/ 138187 h 2528940"/>
              <a:gd name="connsiteX4" fmla="*/ 6413500 w 6413500"/>
              <a:gd name="connsiteY4" fmla="*/ 188301 h 2528940"/>
              <a:gd name="connsiteX5" fmla="*/ 6413500 w 6413500"/>
              <a:gd name="connsiteY5" fmla="*/ 2301905 h 2528940"/>
              <a:gd name="connsiteX6" fmla="*/ 6397901 w 6413500"/>
              <a:gd name="connsiteY6" fmla="*/ 2379365 h 2528940"/>
              <a:gd name="connsiteX7" fmla="*/ 6218185 w 6413500"/>
              <a:gd name="connsiteY7" fmla="*/ 2527138 h 2528940"/>
              <a:gd name="connsiteX8" fmla="*/ 6200351 w 6413500"/>
              <a:gd name="connsiteY8" fmla="*/ 2528940 h 2528940"/>
              <a:gd name="connsiteX9" fmla="*/ 6135394 w 6413500"/>
              <a:gd name="connsiteY9" fmla="*/ 2528940 h 2528940"/>
              <a:gd name="connsiteX10" fmla="*/ 6117559 w 6413500"/>
              <a:gd name="connsiteY10" fmla="*/ 2527138 h 2528940"/>
              <a:gd name="connsiteX11" fmla="*/ 6107964 w 6413500"/>
              <a:gd name="connsiteY11" fmla="*/ 2524152 h 2528940"/>
              <a:gd name="connsiteX12" fmla="*/ 6107964 w 6413500"/>
              <a:gd name="connsiteY12" fmla="*/ 2528940 h 2528940"/>
              <a:gd name="connsiteX13" fmla="*/ 252546 w 6413500"/>
              <a:gd name="connsiteY13" fmla="*/ 2528940 h 2528940"/>
              <a:gd name="connsiteX14" fmla="*/ 252546 w 6413500"/>
              <a:gd name="connsiteY14" fmla="*/ 2525802 h 2528940"/>
              <a:gd name="connsiteX15" fmla="*/ 240752 w 6413500"/>
              <a:gd name="connsiteY15" fmla="*/ 2526988 h 2528940"/>
              <a:gd name="connsiteX16" fmla="*/ 10143 w 6413500"/>
              <a:gd name="connsiteY16" fmla="*/ 2374514 h 2528940"/>
              <a:gd name="connsiteX17" fmla="*/ 0 w 6413500"/>
              <a:gd name="connsiteY17" fmla="*/ 2324401 h 252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3500" h="2528940">
                <a:moveTo>
                  <a:pt x="0" y="0"/>
                </a:moveTo>
                <a:lnTo>
                  <a:pt x="6252949" y="0"/>
                </a:lnTo>
                <a:lnTo>
                  <a:pt x="6270167" y="5332"/>
                </a:lnTo>
                <a:cubicBezTo>
                  <a:pt x="6330053" y="30597"/>
                  <a:pt x="6378028" y="78452"/>
                  <a:pt x="6403357" y="138187"/>
                </a:cubicBezTo>
                <a:lnTo>
                  <a:pt x="6413500" y="188301"/>
                </a:lnTo>
                <a:lnTo>
                  <a:pt x="6413500" y="2301905"/>
                </a:lnTo>
                <a:lnTo>
                  <a:pt x="6397901" y="2379365"/>
                </a:lnTo>
                <a:cubicBezTo>
                  <a:pt x="6366319" y="2454221"/>
                  <a:pt x="6299442" y="2510468"/>
                  <a:pt x="6218185" y="2527138"/>
                </a:cubicBezTo>
                <a:lnTo>
                  <a:pt x="6200351" y="2528940"/>
                </a:lnTo>
                <a:lnTo>
                  <a:pt x="6135394" y="2528940"/>
                </a:lnTo>
                <a:lnTo>
                  <a:pt x="6117559" y="2527138"/>
                </a:lnTo>
                <a:lnTo>
                  <a:pt x="6107964" y="2524152"/>
                </a:lnTo>
                <a:lnTo>
                  <a:pt x="6107964" y="2528940"/>
                </a:lnTo>
                <a:lnTo>
                  <a:pt x="252546" y="2528940"/>
                </a:lnTo>
                <a:lnTo>
                  <a:pt x="252546" y="2525802"/>
                </a:lnTo>
                <a:lnTo>
                  <a:pt x="240752" y="2526988"/>
                </a:lnTo>
                <a:cubicBezTo>
                  <a:pt x="137084" y="2526988"/>
                  <a:pt x="48137" y="2464117"/>
                  <a:pt x="10143" y="2374514"/>
                </a:cubicBezTo>
                <a:lnTo>
                  <a:pt x="0" y="2324401"/>
                </a:lnTo>
                <a:close/>
              </a:path>
            </a:pathLst>
          </a:custGeom>
          <a:solidFill>
            <a:srgbClr val="FFF0C9"/>
          </a:solidFill>
        </p:spPr>
        <p:txBody>
          <a:bodyPr wrap="square" lIns="360000" tIns="36000" rIns="360000" bIns="702000" anchor="b">
            <a:no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B0BBEA-8190-B235-1400-B299C730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64" y="2286841"/>
            <a:ext cx="5949108" cy="4496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0F09C4BD-D124-705B-A462-A3AFCC005E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19" y="5974322"/>
            <a:ext cx="931069" cy="59825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57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2026A-A326-AF01-465D-C5352338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723902"/>
            <a:ext cx="6019674" cy="171736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E83D4A-C750-C087-C0E7-AD2BA2A1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B61DD7-DED6-9493-EB65-82DF48EE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0990-BA3B-43BA-889F-58F3D2352087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B4E5B-F791-94C8-F72B-09851970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2B736-9A70-B576-C03D-F49EEECA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EBB-7C1B-4DDD-8A15-FBAEB769B0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4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8FC661-BCC1-D138-E61E-1CE84708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723902"/>
            <a:ext cx="6019674" cy="171736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E20FA4-43D8-AB37-5CFF-F103E4AD8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975" y="2709862"/>
            <a:ext cx="5364000" cy="33383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0FA974-C0FB-F54F-6940-0D91E48BA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799" y="2709862"/>
            <a:ext cx="5364000" cy="33383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4BE758-E861-39F8-017C-21757525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0990-BA3B-43BA-889F-58F3D2352087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AD076F8-D7CE-CC8A-D838-6A299696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AFE0E5-9372-723C-2FF5-B56422B4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EBB-7C1B-4DDD-8A15-FBAEB769B0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3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2026A-A326-AF01-465D-C5352338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723902"/>
            <a:ext cx="6019674" cy="171736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B61DD7-DED6-9493-EB65-82DF48EE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0990-BA3B-43BA-889F-58F3D2352087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B4E5B-F791-94C8-F72B-09851970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2B736-9A70-B576-C03D-F49EEECA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EBB-7C1B-4DDD-8A15-FBAEB769B0B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AB290E-9C39-0BFE-4354-064F74935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5" y="2709862"/>
            <a:ext cx="11045825" cy="3338397"/>
          </a:xfrm>
        </p:spPr>
        <p:txBody>
          <a:bodyPr vert="horz" lIns="91440" tIns="45720" rIns="91440" bIns="45720" numCol="2" spcCol="360000" rtlCol="0">
            <a:noAutofit/>
          </a:bodyPr>
          <a:lstStyle>
            <a:lvl1pPr marL="48600" indent="0">
              <a:buNone/>
              <a:defRPr lang="sv-SE" sz="1600" smtClean="0"/>
            </a:lvl1pPr>
            <a:lvl2pPr>
              <a:defRPr lang="sv-SE" sz="1600" smtClean="0"/>
            </a:lvl2pPr>
            <a:lvl3pPr>
              <a:defRPr lang="sv-SE" sz="1400" smtClean="0"/>
            </a:lvl3pPr>
            <a:lvl4pPr>
              <a:defRPr lang="sv-SE" sz="1400" smtClean="0"/>
            </a:lvl4pPr>
            <a:lvl5pPr>
              <a:defRPr lang="sv-SE" sz="1400"/>
            </a:lvl5pPr>
          </a:lstStyle>
          <a:p>
            <a:pPr marL="228600" lvl="0" indent="-180000" algn="just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0555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0F1C28A-D638-9979-A138-DB175F69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974" y="6459539"/>
            <a:ext cx="2743200" cy="365125"/>
          </a:xfrm>
        </p:spPr>
        <p:txBody>
          <a:bodyPr/>
          <a:lstStyle/>
          <a:p>
            <a:fld id="{CB970990-BA3B-43BA-889F-58F3D2352087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3958D4B-4C28-1BCC-63CE-E0FA7413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3486" y="6459539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C453759-3B89-15F6-16FE-1BB4351F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94" y="6459539"/>
            <a:ext cx="2743200" cy="365125"/>
          </a:xfrm>
        </p:spPr>
        <p:txBody>
          <a:bodyPr/>
          <a:lstStyle/>
          <a:p>
            <a:fld id="{3196CEBB-7C1B-4DDD-8A15-FBAEB769B0B0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514061EA-A116-FC71-F9F4-B7A34E3850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64" y="447675"/>
            <a:ext cx="11285536" cy="5967413"/>
          </a:xfrm>
          <a:custGeom>
            <a:avLst/>
            <a:gdLst>
              <a:gd name="connsiteX0" fmla="*/ 200794 w 11285536"/>
              <a:gd name="connsiteY0" fmla="*/ 0 h 5967413"/>
              <a:gd name="connsiteX1" fmla="*/ 11084688 w 11285536"/>
              <a:gd name="connsiteY1" fmla="*/ 0 h 5967413"/>
              <a:gd name="connsiteX2" fmla="*/ 11122776 w 11285536"/>
              <a:gd name="connsiteY2" fmla="*/ 10289 h 5967413"/>
              <a:gd name="connsiteX3" fmla="*/ 11280497 w 11285536"/>
              <a:gd name="connsiteY3" fmla="*/ 193294 h 5967413"/>
              <a:gd name="connsiteX4" fmla="*/ 11285016 w 11285536"/>
              <a:gd name="connsiteY4" fmla="*/ 238125 h 5967413"/>
              <a:gd name="connsiteX5" fmla="*/ 11285536 w 11285536"/>
              <a:gd name="connsiteY5" fmla="*/ 238125 h 5967413"/>
              <a:gd name="connsiteX6" fmla="*/ 11285536 w 11285536"/>
              <a:gd name="connsiteY6" fmla="*/ 5714207 h 5967413"/>
              <a:gd name="connsiteX7" fmla="*/ 11284536 w 11285536"/>
              <a:gd name="connsiteY7" fmla="*/ 5714207 h 5967413"/>
              <a:gd name="connsiteX8" fmla="*/ 11285536 w 11285536"/>
              <a:gd name="connsiteY8" fmla="*/ 5724129 h 5967413"/>
              <a:gd name="connsiteX9" fmla="*/ 11087479 w 11285536"/>
              <a:gd name="connsiteY9" fmla="*/ 5967137 h 5967413"/>
              <a:gd name="connsiteX10" fmla="*/ 11084737 w 11285536"/>
              <a:gd name="connsiteY10" fmla="*/ 5967413 h 5967413"/>
              <a:gd name="connsiteX11" fmla="*/ 0 w 11285536"/>
              <a:gd name="connsiteY11" fmla="*/ 5967413 h 5967413"/>
              <a:gd name="connsiteX12" fmla="*/ 0 w 11285536"/>
              <a:gd name="connsiteY12" fmla="*/ 238125 h 5967413"/>
              <a:gd name="connsiteX13" fmla="*/ 520 w 11285536"/>
              <a:gd name="connsiteY13" fmla="*/ 238125 h 5967413"/>
              <a:gd name="connsiteX14" fmla="*/ 5039 w 11285536"/>
              <a:gd name="connsiteY14" fmla="*/ 193294 h 5967413"/>
              <a:gd name="connsiteX15" fmla="*/ 198057 w 11285536"/>
              <a:gd name="connsiteY15" fmla="*/ 276 h 596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85536" h="5967413">
                <a:moveTo>
                  <a:pt x="200794" y="0"/>
                </a:moveTo>
                <a:lnTo>
                  <a:pt x="11084688" y="0"/>
                </a:lnTo>
                <a:lnTo>
                  <a:pt x="11122776" y="10289"/>
                </a:lnTo>
                <a:cubicBezTo>
                  <a:pt x="11202558" y="39500"/>
                  <a:pt x="11263149" y="108521"/>
                  <a:pt x="11280497" y="193294"/>
                </a:cubicBezTo>
                <a:lnTo>
                  <a:pt x="11285016" y="238125"/>
                </a:lnTo>
                <a:lnTo>
                  <a:pt x="11285536" y="238125"/>
                </a:lnTo>
                <a:lnTo>
                  <a:pt x="11285536" y="5714207"/>
                </a:lnTo>
                <a:lnTo>
                  <a:pt x="11284536" y="5714207"/>
                </a:lnTo>
                <a:lnTo>
                  <a:pt x="11285536" y="5724129"/>
                </a:lnTo>
                <a:cubicBezTo>
                  <a:pt x="11285536" y="5843998"/>
                  <a:pt x="11200510" y="5944007"/>
                  <a:pt x="11087479" y="5967137"/>
                </a:cubicBezTo>
                <a:lnTo>
                  <a:pt x="11084737" y="5967413"/>
                </a:lnTo>
                <a:lnTo>
                  <a:pt x="0" y="5967413"/>
                </a:lnTo>
                <a:lnTo>
                  <a:pt x="0" y="238125"/>
                </a:lnTo>
                <a:lnTo>
                  <a:pt x="520" y="238125"/>
                </a:lnTo>
                <a:lnTo>
                  <a:pt x="5039" y="193294"/>
                </a:lnTo>
                <a:cubicBezTo>
                  <a:pt x="24865" y="96410"/>
                  <a:pt x="101173" y="20102"/>
                  <a:pt x="198057" y="276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tIns="360000" bIns="36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7672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2026A-A326-AF01-465D-C5352338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1114737"/>
            <a:ext cx="554672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E83D4A-C750-C087-C0E7-AD2BA2A1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4" y="2686050"/>
            <a:ext cx="5546725" cy="33845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B61DD7-DED6-9493-EB65-82DF48EE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974" y="6356349"/>
            <a:ext cx="1901826" cy="365125"/>
          </a:xfrm>
        </p:spPr>
        <p:txBody>
          <a:bodyPr/>
          <a:lstStyle/>
          <a:p>
            <a:fld id="{CB970990-BA3B-43BA-889F-58F3D2352087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B4E5B-F791-94C8-F72B-09851970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7773" y="6356349"/>
            <a:ext cx="3336925" cy="365125"/>
          </a:xfr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2B736-9A70-B576-C03D-F49EEECA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94" y="6459539"/>
            <a:ext cx="2743200" cy="365125"/>
          </a:xfrm>
        </p:spPr>
        <p:txBody>
          <a:bodyPr/>
          <a:lstStyle/>
          <a:p>
            <a:fld id="{3196CEBB-7C1B-4DDD-8A15-FBAEB769B0B0}" type="slidenum">
              <a:rPr lang="sv-SE" smtClean="0"/>
              <a:t>‹#›</a:t>
            </a:fld>
            <a:endParaRPr lang="sv-SE"/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C7FDCE04-18B5-C958-429C-D3065A005F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3150" y="438150"/>
            <a:ext cx="5602288" cy="5986464"/>
          </a:xfrm>
          <a:custGeom>
            <a:avLst/>
            <a:gdLst>
              <a:gd name="connsiteX0" fmla="*/ 0 w 5602288"/>
              <a:gd name="connsiteY0" fmla="*/ 0 h 5986464"/>
              <a:gd name="connsiteX1" fmla="*/ 5379509 w 5602288"/>
              <a:gd name="connsiteY1" fmla="*/ 0 h 5986464"/>
              <a:gd name="connsiteX2" fmla="*/ 5386672 w 5602288"/>
              <a:gd name="connsiteY2" fmla="*/ 722 h 5986464"/>
              <a:gd name="connsiteX3" fmla="*/ 5596802 w 5602288"/>
              <a:gd name="connsiteY3" fmla="*/ 210852 h 5986464"/>
              <a:gd name="connsiteX4" fmla="*/ 5602192 w 5602288"/>
              <a:gd name="connsiteY4" fmla="*/ 264319 h 5986464"/>
              <a:gd name="connsiteX5" fmla="*/ 5602288 w 5602288"/>
              <a:gd name="connsiteY5" fmla="*/ 264319 h 5986464"/>
              <a:gd name="connsiteX6" fmla="*/ 5602288 w 5602288"/>
              <a:gd name="connsiteY6" fmla="*/ 5718808 h 5986464"/>
              <a:gd name="connsiteX7" fmla="*/ 5602048 w 5602288"/>
              <a:gd name="connsiteY7" fmla="*/ 5718808 h 5986464"/>
              <a:gd name="connsiteX8" fmla="*/ 5602288 w 5602288"/>
              <a:gd name="connsiteY8" fmla="*/ 5721190 h 5986464"/>
              <a:gd name="connsiteX9" fmla="*/ 5386672 w 5602288"/>
              <a:gd name="connsiteY9" fmla="*/ 5985742 h 5986464"/>
              <a:gd name="connsiteX10" fmla="*/ 5379508 w 5602288"/>
              <a:gd name="connsiteY10" fmla="*/ 5986464 h 5986464"/>
              <a:gd name="connsiteX11" fmla="*/ 246408 w 5602288"/>
              <a:gd name="connsiteY11" fmla="*/ 5986464 h 5986464"/>
              <a:gd name="connsiteX12" fmla="*/ 215616 w 5602288"/>
              <a:gd name="connsiteY12" fmla="*/ 5983360 h 5986464"/>
              <a:gd name="connsiteX13" fmla="*/ 0 w 5602288"/>
              <a:gd name="connsiteY13" fmla="*/ 5718808 h 5986464"/>
              <a:gd name="connsiteX14" fmla="*/ 593 w 5602288"/>
              <a:gd name="connsiteY14" fmla="*/ 5712932 h 5986464"/>
              <a:gd name="connsiteX15" fmla="*/ 0 w 5602288"/>
              <a:gd name="connsiteY15" fmla="*/ 5712932 h 59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02288" h="5986464">
                <a:moveTo>
                  <a:pt x="0" y="0"/>
                </a:moveTo>
                <a:lnTo>
                  <a:pt x="5379509" y="0"/>
                </a:lnTo>
                <a:lnTo>
                  <a:pt x="5386672" y="722"/>
                </a:lnTo>
                <a:cubicBezTo>
                  <a:pt x="5492145" y="22305"/>
                  <a:pt x="5575219" y="105379"/>
                  <a:pt x="5596802" y="210852"/>
                </a:cubicBezTo>
                <a:lnTo>
                  <a:pt x="5602192" y="264319"/>
                </a:lnTo>
                <a:lnTo>
                  <a:pt x="5602288" y="264319"/>
                </a:lnTo>
                <a:lnTo>
                  <a:pt x="5602288" y="5718808"/>
                </a:lnTo>
                <a:lnTo>
                  <a:pt x="5602048" y="5718808"/>
                </a:lnTo>
                <a:lnTo>
                  <a:pt x="5602288" y="5721190"/>
                </a:lnTo>
                <a:cubicBezTo>
                  <a:pt x="5602288" y="5851686"/>
                  <a:pt x="5509724" y="5960562"/>
                  <a:pt x="5386672" y="5985742"/>
                </a:cubicBezTo>
                <a:lnTo>
                  <a:pt x="5379508" y="5986464"/>
                </a:lnTo>
                <a:lnTo>
                  <a:pt x="246408" y="5986464"/>
                </a:lnTo>
                <a:lnTo>
                  <a:pt x="215616" y="5983360"/>
                </a:lnTo>
                <a:cubicBezTo>
                  <a:pt x="92564" y="5958180"/>
                  <a:pt x="0" y="5849304"/>
                  <a:pt x="0" y="5718808"/>
                </a:cubicBezTo>
                <a:lnTo>
                  <a:pt x="593" y="5712932"/>
                </a:lnTo>
                <a:lnTo>
                  <a:pt x="0" y="571293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8237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C4A1F08-6A98-8750-3833-E4F00959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723902"/>
            <a:ext cx="11045825" cy="1717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CD845B-4C7A-DB25-9593-A1621377E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975" y="2709862"/>
            <a:ext cx="11045825" cy="3338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310E83-E776-B272-2E3D-4C2C2EAEF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797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3333"/>
                </a:solidFill>
              </a:defRPr>
            </a:lvl1pPr>
          </a:lstStyle>
          <a:p>
            <a:fld id="{CB970990-BA3B-43BA-889F-58F3D2352087}" type="datetimeFigureOut">
              <a:rPr lang="sv-SE" smtClean="0"/>
              <a:pPr/>
              <a:t>2026-03-24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484A43-A0A0-8402-734D-BC3574FD3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3486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3333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FA2999-4BD4-C529-B1AB-549833B69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fld id="{3196CEBB-7C1B-4DDD-8A15-FBAEB769B0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52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0" r:id="rId4"/>
    <p:sldLayoutId id="2147483650" r:id="rId5"/>
    <p:sldLayoutId id="2147483652" r:id="rId6"/>
    <p:sldLayoutId id="2147483666" r:id="rId7"/>
    <p:sldLayoutId id="2147483664" r:id="rId8"/>
    <p:sldLayoutId id="2147483665" r:id="rId9"/>
    <p:sldLayoutId id="2147483654" r:id="rId10"/>
    <p:sldLayoutId id="2147483655" r:id="rId11"/>
    <p:sldLayoutId id="2147483667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700032"/>
          </a:solidFill>
          <a:latin typeface="+mj-lt"/>
          <a:ea typeface="+mj-ea"/>
          <a:cs typeface="+mj-cs"/>
        </a:defRPr>
      </a:lvl1pPr>
    </p:titleStyle>
    <p:bodyStyle>
      <a:lvl1pPr marL="2286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2FF02-B4EC-37C8-B99E-8F2D31C7BA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Organisation</a:t>
            </a:r>
            <a:br>
              <a:rPr lang="sv-SE" dirty="0"/>
            </a:br>
            <a:r>
              <a:rPr lang="sv-SE" dirty="0"/>
              <a:t>pappers avd 15</a:t>
            </a:r>
          </a:p>
        </p:txBody>
      </p:sp>
    </p:spTree>
    <p:extLst>
      <p:ext uri="{BB962C8B-B14F-4D97-AF65-F5344CB8AC3E}">
        <p14:creationId xmlns:p14="http://schemas.microsoft.com/office/powerpoint/2010/main" val="258077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3">
            <a:extLst>
              <a:ext uri="{FF2B5EF4-FFF2-40B4-BE49-F238E27FC236}">
                <a16:creationId xmlns:a16="http://schemas.microsoft.com/office/drawing/2014/main" id="{4E412C61-B775-474B-92E6-1586B0399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228206"/>
              </p:ext>
            </p:extLst>
          </p:nvPr>
        </p:nvGraphicFramePr>
        <p:xfrm>
          <a:off x="307975" y="2709863"/>
          <a:ext cx="11045825" cy="333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ubrik 5">
            <a:extLst>
              <a:ext uri="{FF2B5EF4-FFF2-40B4-BE49-F238E27FC236}">
                <a16:creationId xmlns:a16="http://schemas.microsoft.com/office/drawing/2014/main" id="{2ED04605-42B3-4703-BCE6-D6D9B415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723900"/>
            <a:ext cx="6416675" cy="1717675"/>
          </a:xfrm>
        </p:spPr>
        <p:txBody>
          <a:bodyPr/>
          <a:lstStyle/>
          <a:p>
            <a:r>
              <a:rPr lang="sv-SE" dirty="0"/>
              <a:t>Skyddsorganisation underhåll</a:t>
            </a:r>
          </a:p>
        </p:txBody>
      </p:sp>
    </p:spTree>
    <p:extLst>
      <p:ext uri="{BB962C8B-B14F-4D97-AF65-F5344CB8AC3E}">
        <p14:creationId xmlns:p14="http://schemas.microsoft.com/office/powerpoint/2010/main" val="187635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39964E-54F4-35E3-2427-B4CD70FD9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974" y="1858782"/>
            <a:ext cx="5364000" cy="31894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8260" indent="0">
              <a:buNone/>
            </a:pPr>
            <a:r>
              <a:rPr lang="sv-SE" b="1">
                <a:solidFill>
                  <a:srgbClr val="700032"/>
                </a:solidFill>
                <a:latin typeface="+mj-lt"/>
              </a:rPr>
              <a:t>Försäkringar</a:t>
            </a:r>
            <a:endParaRPr lang="en-US"/>
          </a:p>
          <a:p>
            <a:pPr marL="48260" indent="0">
              <a:buNone/>
            </a:pPr>
            <a:r>
              <a:rPr lang="sv-SE" sz="1600"/>
              <a:t>Ansvarig 		Stefan Persson</a:t>
            </a:r>
          </a:p>
          <a:p>
            <a:pPr marL="48260" indent="0">
              <a:buNone/>
            </a:pPr>
            <a:r>
              <a:rPr lang="sv-SE" sz="1600"/>
              <a:t>Informatör		Sara Nyman</a:t>
            </a:r>
          </a:p>
          <a:p>
            <a:pPr marL="48260" indent="0">
              <a:buNone/>
            </a:pPr>
            <a:r>
              <a:rPr lang="sv-SE" sz="1600"/>
              <a:t>Informatör		Johan Viklund</a:t>
            </a:r>
          </a:p>
          <a:p>
            <a:pPr marL="48260" indent="0">
              <a:buNone/>
            </a:pPr>
            <a:r>
              <a:rPr lang="sv-SE" sz="1600"/>
              <a:t>Informatör 		Michael Johansson</a:t>
            </a:r>
          </a:p>
          <a:p>
            <a:pPr marL="48260" indent="0">
              <a:buNone/>
            </a:pPr>
            <a:r>
              <a:rPr lang="sv-SE" sz="1600"/>
              <a:t>Informatör 		Jenny Johansson</a:t>
            </a:r>
          </a:p>
          <a:p>
            <a:pPr marL="48260" indent="0">
              <a:buNone/>
            </a:pPr>
            <a:r>
              <a:rPr lang="sv-SE" sz="1600"/>
              <a:t>Informatör 		Elina Foander</a:t>
            </a:r>
          </a:p>
          <a:p>
            <a:pPr marL="48260" indent="0">
              <a:buNone/>
            </a:pPr>
            <a:r>
              <a:rPr lang="sv-SE" sz="1600"/>
              <a:t>Informatör 		Patrik Nordqvist</a:t>
            </a:r>
          </a:p>
          <a:p>
            <a:pPr marL="48260" indent="0">
              <a:buNone/>
            </a:pPr>
            <a:r>
              <a:rPr lang="sv-SE" sz="1600"/>
              <a:t>Informatör 		Lars Ekengren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CA69BF-CE4D-5834-3F34-A12EA2AA0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233201"/>
            <a:ext cx="5364000" cy="19665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8260" indent="0">
              <a:buNone/>
            </a:pPr>
            <a:r>
              <a:rPr lang="sv-SE" b="1">
                <a:solidFill>
                  <a:srgbClr val="700032"/>
                </a:solidFill>
                <a:latin typeface="+mj-lt"/>
              </a:rPr>
              <a:t>Ung/studiekommitté</a:t>
            </a:r>
            <a:endParaRPr lang="en-US"/>
          </a:p>
          <a:p>
            <a:pPr marL="48260" indent="0">
              <a:buNone/>
            </a:pPr>
            <a:r>
              <a:rPr lang="sv-SE" sz="1600"/>
              <a:t>Ungansvarig		 Lina Arousell</a:t>
            </a:r>
          </a:p>
          <a:p>
            <a:pPr marL="48260" indent="0">
              <a:buNone/>
            </a:pPr>
            <a:r>
              <a:rPr lang="sv-SE" sz="1600"/>
              <a:t>Studieorganisatör		 Josefin Stark</a:t>
            </a:r>
          </a:p>
          <a:p>
            <a:pPr marL="48260" indent="0">
              <a:buNone/>
            </a:pPr>
            <a:r>
              <a:rPr lang="sv-SE" sz="1600"/>
              <a:t>Ledamot		 Joel Johansson</a:t>
            </a:r>
          </a:p>
          <a:p>
            <a:pPr marL="48260" indent="0">
              <a:buNone/>
            </a:pPr>
            <a:r>
              <a:rPr lang="sv-SE" sz="1600"/>
              <a:t>Ledamot		 Katarina Rohdin	</a:t>
            </a:r>
          </a:p>
          <a:p>
            <a:pPr marL="48260" indent="0">
              <a:buNone/>
            </a:pPr>
            <a:r>
              <a:rPr lang="sv-SE" sz="1600"/>
              <a:t>Ledamot		 Måns Swärdh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030B51D-FBC4-1002-98D0-012C4B39DB17}"/>
              </a:ext>
            </a:extLst>
          </p:cNvPr>
          <p:cNvSpPr txBox="1">
            <a:spLocks/>
          </p:cNvSpPr>
          <p:nvPr/>
        </p:nvSpPr>
        <p:spPr>
          <a:xfrm>
            <a:off x="6096000" y="1858782"/>
            <a:ext cx="5681824" cy="2770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" indent="0">
              <a:buFont typeface="Arial" panose="020B0604020202020204" pitchFamily="34" charset="0"/>
              <a:buNone/>
            </a:pPr>
            <a:r>
              <a:rPr lang="sv-SE" b="1" dirty="0">
                <a:solidFill>
                  <a:srgbClr val="700032"/>
                </a:solidFill>
                <a:latin typeface="+mj-lt"/>
              </a:rPr>
              <a:t>Revision</a:t>
            </a:r>
            <a:endParaRPr lang="en-US" dirty="0"/>
          </a:p>
          <a:p>
            <a:pPr marL="48260" indent="0">
              <a:buFont typeface="Arial" panose="020B0604020202020204" pitchFamily="34" charset="0"/>
              <a:buNone/>
            </a:pPr>
            <a:r>
              <a:rPr lang="sv-SE" sz="1600" dirty="0"/>
              <a:t>Sammankallande 		Per Dynemar</a:t>
            </a:r>
          </a:p>
          <a:p>
            <a:pPr marL="48260" indent="0">
              <a:buNone/>
            </a:pPr>
            <a:r>
              <a:rPr lang="sv-SE" sz="1600" dirty="0"/>
              <a:t>Revisor 			Kina Wikberg-</a:t>
            </a:r>
            <a:r>
              <a:rPr lang="sv-SE" sz="1600" dirty="0" err="1"/>
              <a:t>Åkman</a:t>
            </a:r>
            <a:endParaRPr lang="sv-SE" sz="1600" dirty="0"/>
          </a:p>
          <a:p>
            <a:pPr marL="48260" indent="0">
              <a:buNone/>
            </a:pPr>
            <a:r>
              <a:rPr lang="sv-SE" sz="1600" dirty="0"/>
              <a:t>Revisor 			Bo Sigvardsson</a:t>
            </a:r>
          </a:p>
          <a:p>
            <a:pPr marL="48260" indent="0">
              <a:buNone/>
            </a:pPr>
            <a:r>
              <a:rPr lang="sv-SE" sz="1600" dirty="0"/>
              <a:t>Ersättare		Markku Leinonen</a:t>
            </a:r>
          </a:p>
          <a:p>
            <a:pPr marL="48260" indent="0">
              <a:buNone/>
            </a:pPr>
            <a:r>
              <a:rPr lang="sv-SE" sz="1600" dirty="0"/>
              <a:t>Ersättare	</a:t>
            </a:r>
            <a:r>
              <a:rPr lang="sv-SE" sz="1600"/>
              <a:t>	Kenneth </a:t>
            </a:r>
            <a:r>
              <a:rPr lang="sv-SE" sz="1600" dirty="0"/>
              <a:t>Eneroth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E8C6AE42-E6F1-C883-0D8B-0CF902B0AD34}"/>
              </a:ext>
            </a:extLst>
          </p:cNvPr>
          <p:cNvSpPr txBox="1">
            <a:spLocks/>
          </p:cNvSpPr>
          <p:nvPr/>
        </p:nvSpPr>
        <p:spPr>
          <a:xfrm>
            <a:off x="307974" y="5151753"/>
            <a:ext cx="5364000" cy="1394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600" indent="0">
              <a:buFont typeface="Arial" panose="020B0604020202020204" pitchFamily="34" charset="0"/>
              <a:buNone/>
            </a:pPr>
            <a:r>
              <a:rPr lang="sv-SE" b="1">
                <a:solidFill>
                  <a:srgbClr val="700032"/>
                </a:solidFill>
                <a:latin typeface="+mj-lt"/>
              </a:rPr>
              <a:t>Valberedning</a:t>
            </a:r>
          </a:p>
          <a:p>
            <a:pPr marL="48600" indent="0">
              <a:buFont typeface="Arial" panose="020B0604020202020204" pitchFamily="34" charset="0"/>
              <a:buNone/>
            </a:pPr>
            <a:r>
              <a:rPr lang="sv-SE" sz="1600"/>
              <a:t>Sammankallande		Pär Söderström</a:t>
            </a:r>
          </a:p>
          <a:p>
            <a:pPr marL="48600" indent="0">
              <a:buFont typeface="Arial" panose="020B0604020202020204" pitchFamily="34" charset="0"/>
              <a:buNone/>
            </a:pPr>
            <a:r>
              <a:rPr lang="sv-SE" sz="1600"/>
              <a:t>Valberedare		Johanna Nilsson</a:t>
            </a:r>
          </a:p>
          <a:p>
            <a:pPr marL="48600" indent="0">
              <a:buFont typeface="Arial" panose="020B0604020202020204" pitchFamily="34" charset="0"/>
              <a:buNone/>
            </a:pPr>
            <a:r>
              <a:rPr lang="sv-SE" sz="1600"/>
              <a:t>Valberedare		Jan Karlsson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C070BC45-D7C5-026F-B1E1-C375554F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658202"/>
            <a:ext cx="10326380" cy="1033646"/>
          </a:xfrm>
        </p:spPr>
        <p:txBody>
          <a:bodyPr/>
          <a:lstStyle/>
          <a:p>
            <a:r>
              <a:rPr lang="sv-SE"/>
              <a:t>Övrig organisation</a:t>
            </a:r>
          </a:p>
        </p:txBody>
      </p:sp>
    </p:spTree>
    <p:extLst>
      <p:ext uri="{BB962C8B-B14F-4D97-AF65-F5344CB8AC3E}">
        <p14:creationId xmlns:p14="http://schemas.microsoft.com/office/powerpoint/2010/main" val="33585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33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87B10E-545B-D352-2B2C-98F90B70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1114738"/>
            <a:ext cx="5546725" cy="853548"/>
          </a:xfrm>
        </p:spPr>
        <p:txBody>
          <a:bodyPr/>
          <a:lstStyle/>
          <a:p>
            <a:r>
              <a:rPr lang="sv-SE" dirty="0"/>
              <a:t>Styrelse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B510D4-A236-3535-A144-3A867359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4" y="2097114"/>
            <a:ext cx="7397678" cy="44974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8600" indent="0">
              <a:buNone/>
            </a:pPr>
            <a:r>
              <a:rPr lang="sv-SE" dirty="0"/>
              <a:t>Johan Viklund 	Ordförande</a:t>
            </a:r>
          </a:p>
          <a:p>
            <a:pPr marL="48600" indent="0">
              <a:buNone/>
            </a:pPr>
            <a:r>
              <a:rPr lang="sv-SE" dirty="0"/>
              <a:t>Sara Nyman		Kassör</a:t>
            </a:r>
          </a:p>
          <a:p>
            <a:pPr marL="48600" indent="0">
              <a:buNone/>
            </a:pPr>
            <a:r>
              <a:rPr lang="sv-SE" dirty="0"/>
              <a:t>Josefin Stark 		Studieorganisatör</a:t>
            </a:r>
          </a:p>
          <a:p>
            <a:pPr marL="48600" indent="0">
              <a:buNone/>
            </a:pPr>
            <a:r>
              <a:rPr lang="sv-SE" dirty="0"/>
              <a:t>Stefan Persson 	Styrelseledamot/SHSO</a:t>
            </a:r>
          </a:p>
          <a:p>
            <a:pPr marL="48600" indent="0">
              <a:buNone/>
            </a:pPr>
            <a:r>
              <a:rPr lang="sv-SE" dirty="0"/>
              <a:t>Jenny Johansson 	Styrelseledamot/sekreterare</a:t>
            </a:r>
          </a:p>
          <a:p>
            <a:pPr marL="48600" indent="0">
              <a:buNone/>
            </a:pPr>
            <a:r>
              <a:rPr lang="sv-SE" dirty="0"/>
              <a:t>Elina Foander		Styrelseledamot/vice ordförande</a:t>
            </a:r>
          </a:p>
          <a:p>
            <a:pPr marL="48600" indent="0">
              <a:buNone/>
            </a:pPr>
            <a:r>
              <a:rPr lang="sv-SE" dirty="0"/>
              <a:t>Ola Altskog 		Styrelseledamot/vice kassör</a:t>
            </a:r>
          </a:p>
          <a:p>
            <a:pPr marL="48600" indent="0">
              <a:buNone/>
            </a:pPr>
            <a:r>
              <a:rPr lang="sv-SE" dirty="0"/>
              <a:t>Mikael Johansson 	Styrelseersättare</a:t>
            </a:r>
          </a:p>
          <a:p>
            <a:pPr marL="48260" indent="0">
              <a:buNone/>
            </a:pPr>
            <a:r>
              <a:rPr lang="sv-SE" dirty="0"/>
              <a:t>Joel Johansson 	Styrelseersättare</a:t>
            </a:r>
          </a:p>
          <a:p>
            <a:pPr marL="48260" indent="0">
              <a:buNone/>
            </a:pPr>
            <a:r>
              <a:rPr lang="sv-SE" dirty="0"/>
              <a:t>Sandra Nilsson 	Styrelseersättare/vice sekreterare</a:t>
            </a:r>
          </a:p>
          <a:p>
            <a:pPr marL="48600" indent="0">
              <a:buNone/>
            </a:pPr>
            <a:endParaRPr lang="sv-SE" dirty="0"/>
          </a:p>
          <a:p>
            <a:pPr marL="48600" indent="0">
              <a:buNone/>
            </a:pPr>
            <a:endParaRPr lang="sv-SE" dirty="0"/>
          </a:p>
          <a:p>
            <a:pPr marL="4860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6" name="Platshållare för bild 5" descr="En bild som visar stapel, svamp, grupp, hylla&#10;&#10;Automatiskt genererad beskrivning">
            <a:extLst>
              <a:ext uri="{FF2B5EF4-FFF2-40B4-BE49-F238E27FC236}">
                <a16:creationId xmlns:a16="http://schemas.microsoft.com/office/drawing/2014/main" id="{04A62FE6-9FF9-5D69-1761-A9FED6C0AE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 r="18891"/>
          <a:stretch>
            <a:fillRect/>
          </a:stretch>
        </p:blipFill>
        <p:spPr>
          <a:xfrm>
            <a:off x="7705652" y="2097114"/>
            <a:ext cx="4049786" cy="4327500"/>
          </a:xfrm>
        </p:spPr>
      </p:pic>
    </p:spTree>
    <p:extLst>
      <p:ext uri="{BB962C8B-B14F-4D97-AF65-F5344CB8AC3E}">
        <p14:creationId xmlns:p14="http://schemas.microsoft.com/office/powerpoint/2010/main" val="291142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5">
            <a:extLst>
              <a:ext uri="{FF2B5EF4-FFF2-40B4-BE49-F238E27FC236}">
                <a16:creationId xmlns:a16="http://schemas.microsoft.com/office/drawing/2014/main" id="{A00A1AFE-4C21-4B24-B54C-4E42B9E9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3" y="723902"/>
            <a:ext cx="10326380" cy="1033646"/>
          </a:xfrm>
        </p:spPr>
        <p:txBody>
          <a:bodyPr/>
          <a:lstStyle/>
          <a:p>
            <a:r>
              <a:rPr lang="sv-SE" dirty="0"/>
              <a:t>Förhandlar/MBL-organisation</a:t>
            </a:r>
          </a:p>
        </p:txBody>
      </p:sp>
      <p:graphicFrame>
        <p:nvGraphicFramePr>
          <p:cNvPr id="9" name="Platshållare för innehåll 3">
            <a:extLst>
              <a:ext uri="{FF2B5EF4-FFF2-40B4-BE49-F238E27FC236}">
                <a16:creationId xmlns:a16="http://schemas.microsoft.com/office/drawing/2014/main" id="{57E075ED-56A1-4A04-B554-A30BA49E5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494829"/>
              </p:ext>
            </p:extLst>
          </p:nvPr>
        </p:nvGraphicFramePr>
        <p:xfrm>
          <a:off x="765695" y="1757548"/>
          <a:ext cx="12865245" cy="493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99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F72661-316B-3031-8B3A-D0D4502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723902"/>
            <a:ext cx="6375214" cy="1717362"/>
          </a:xfrm>
        </p:spPr>
        <p:txBody>
          <a:bodyPr anchor="b">
            <a:normAutofit/>
          </a:bodyPr>
          <a:lstStyle/>
          <a:p>
            <a:r>
              <a:rPr lang="sv-SE" dirty="0"/>
              <a:t>Skyddsorganisation BRUKET</a:t>
            </a:r>
          </a:p>
        </p:txBody>
      </p:sp>
      <p:pic>
        <p:nvPicPr>
          <p:cNvPr id="5" name="Platshållare för innehåll 4" descr="En bild som visar text, skärmbild, Teckensnitt, logotyp&#10;&#10;AI-genererat innehåll kan vara felaktigt.">
            <a:extLst>
              <a:ext uri="{FF2B5EF4-FFF2-40B4-BE49-F238E27FC236}">
                <a16:creationId xmlns:a16="http://schemas.microsoft.com/office/drawing/2014/main" id="{980D4A2B-A3EC-5A79-F9B2-D0C1866B7D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2859" r="6676" b="18128"/>
          <a:stretch>
            <a:fillRect/>
          </a:stretch>
        </p:blipFill>
        <p:spPr>
          <a:xfrm>
            <a:off x="7247965" y="723902"/>
            <a:ext cx="3966882" cy="5751149"/>
          </a:xfrm>
          <a:noFill/>
        </p:spPr>
      </p:pic>
    </p:spTree>
    <p:extLst>
      <p:ext uri="{BB962C8B-B14F-4D97-AF65-F5344CB8AC3E}">
        <p14:creationId xmlns:p14="http://schemas.microsoft.com/office/powerpoint/2010/main" val="176732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DEA881DF-37DC-F9DA-A68E-8EF283C2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3" y="723902"/>
            <a:ext cx="7112001" cy="1717362"/>
          </a:xfrm>
        </p:spPr>
        <p:txBody>
          <a:bodyPr/>
          <a:lstStyle/>
          <a:p>
            <a:r>
              <a:rPr lang="sv-SE" dirty="0"/>
              <a:t>Skyddsorganisation BRUKET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BAF45385-4634-46F8-BDA2-3624BBFD7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771408"/>
              </p:ext>
            </p:extLst>
          </p:nvPr>
        </p:nvGraphicFramePr>
        <p:xfrm>
          <a:off x="307975" y="2709863"/>
          <a:ext cx="11045825" cy="333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24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3">
            <a:extLst>
              <a:ext uri="{FF2B5EF4-FFF2-40B4-BE49-F238E27FC236}">
                <a16:creationId xmlns:a16="http://schemas.microsoft.com/office/drawing/2014/main" id="{011B5FDD-2851-4F5C-920B-4E3708AB1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24794"/>
              </p:ext>
            </p:extLst>
          </p:nvPr>
        </p:nvGraphicFramePr>
        <p:xfrm>
          <a:off x="307976" y="1531088"/>
          <a:ext cx="11441002" cy="54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ubrik 5">
            <a:extLst>
              <a:ext uri="{FF2B5EF4-FFF2-40B4-BE49-F238E27FC236}">
                <a16:creationId xmlns:a16="http://schemas.microsoft.com/office/drawing/2014/main" id="{5FC03523-2AFA-4183-A144-DBF16C0B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723900"/>
            <a:ext cx="6473825" cy="1717675"/>
          </a:xfrm>
        </p:spPr>
        <p:txBody>
          <a:bodyPr/>
          <a:lstStyle/>
          <a:p>
            <a:r>
              <a:rPr lang="sv-SE" dirty="0"/>
              <a:t>Skyddsorganisation cellulosa</a:t>
            </a:r>
          </a:p>
        </p:txBody>
      </p:sp>
    </p:spTree>
    <p:extLst>
      <p:ext uri="{BB962C8B-B14F-4D97-AF65-F5344CB8AC3E}">
        <p14:creationId xmlns:p14="http://schemas.microsoft.com/office/powerpoint/2010/main" val="219665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3">
            <a:extLst>
              <a:ext uri="{FF2B5EF4-FFF2-40B4-BE49-F238E27FC236}">
                <a16:creationId xmlns:a16="http://schemas.microsoft.com/office/drawing/2014/main" id="{98456617-9005-495C-8B6B-452367308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880931"/>
              </p:ext>
            </p:extLst>
          </p:nvPr>
        </p:nvGraphicFramePr>
        <p:xfrm>
          <a:off x="307975" y="2709863"/>
          <a:ext cx="11045825" cy="333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ubrik 5">
            <a:extLst>
              <a:ext uri="{FF2B5EF4-FFF2-40B4-BE49-F238E27FC236}">
                <a16:creationId xmlns:a16="http://schemas.microsoft.com/office/drawing/2014/main" id="{A120F2A6-621A-4AA2-993D-38ABE9FA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723900"/>
            <a:ext cx="6426200" cy="1717675"/>
          </a:xfrm>
        </p:spPr>
        <p:txBody>
          <a:bodyPr/>
          <a:lstStyle/>
          <a:p>
            <a:r>
              <a:rPr lang="sv-SE" dirty="0"/>
              <a:t>Skyddsorganisation kartong</a:t>
            </a:r>
          </a:p>
        </p:txBody>
      </p:sp>
    </p:spTree>
    <p:extLst>
      <p:ext uri="{BB962C8B-B14F-4D97-AF65-F5344CB8AC3E}">
        <p14:creationId xmlns:p14="http://schemas.microsoft.com/office/powerpoint/2010/main" val="298859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3">
            <a:extLst>
              <a:ext uri="{FF2B5EF4-FFF2-40B4-BE49-F238E27FC236}">
                <a16:creationId xmlns:a16="http://schemas.microsoft.com/office/drawing/2014/main" id="{06608D14-72B3-497B-8A3C-169D3FBEE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813962"/>
              </p:ext>
            </p:extLst>
          </p:nvPr>
        </p:nvGraphicFramePr>
        <p:xfrm>
          <a:off x="2067933" y="2909588"/>
          <a:ext cx="7139935" cy="333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ubrik 5">
            <a:extLst>
              <a:ext uri="{FF2B5EF4-FFF2-40B4-BE49-F238E27FC236}">
                <a16:creationId xmlns:a16="http://schemas.microsoft.com/office/drawing/2014/main" id="{0B060B98-E27F-422A-96A2-2E2E0E8E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723900"/>
            <a:ext cx="9352602" cy="1717675"/>
          </a:xfrm>
        </p:spPr>
        <p:txBody>
          <a:bodyPr/>
          <a:lstStyle/>
          <a:p>
            <a:r>
              <a:rPr lang="sv-SE" dirty="0"/>
              <a:t>Skyddsorganisation efterbehandling</a:t>
            </a:r>
          </a:p>
        </p:txBody>
      </p:sp>
    </p:spTree>
    <p:extLst>
      <p:ext uri="{BB962C8B-B14F-4D97-AF65-F5344CB8AC3E}">
        <p14:creationId xmlns:p14="http://schemas.microsoft.com/office/powerpoint/2010/main" val="169295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3">
            <a:extLst>
              <a:ext uri="{FF2B5EF4-FFF2-40B4-BE49-F238E27FC236}">
                <a16:creationId xmlns:a16="http://schemas.microsoft.com/office/drawing/2014/main" id="{06608D14-72B3-497B-8A3C-169D3FBEE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366648"/>
              </p:ext>
            </p:extLst>
          </p:nvPr>
        </p:nvGraphicFramePr>
        <p:xfrm>
          <a:off x="2250813" y="2747170"/>
          <a:ext cx="7139935" cy="333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ubrik 5">
            <a:extLst>
              <a:ext uri="{FF2B5EF4-FFF2-40B4-BE49-F238E27FC236}">
                <a16:creationId xmlns:a16="http://schemas.microsoft.com/office/drawing/2014/main" id="{0B060B98-E27F-422A-96A2-2E2E0E8E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723900"/>
            <a:ext cx="9352602" cy="1717675"/>
          </a:xfrm>
        </p:spPr>
        <p:txBody>
          <a:bodyPr/>
          <a:lstStyle/>
          <a:p>
            <a:r>
              <a:rPr lang="sv-SE" dirty="0"/>
              <a:t>Skyddsorganisation Terminalen</a:t>
            </a:r>
          </a:p>
        </p:txBody>
      </p:sp>
    </p:spTree>
    <p:extLst>
      <p:ext uri="{BB962C8B-B14F-4D97-AF65-F5344CB8AC3E}">
        <p14:creationId xmlns:p14="http://schemas.microsoft.com/office/powerpoint/2010/main" val="3608098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app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01848"/>
      </a:accent1>
      <a:accent2>
        <a:srgbClr val="00906B"/>
      </a:accent2>
      <a:accent3>
        <a:srgbClr val="6B65D1"/>
      </a:accent3>
      <a:accent4>
        <a:srgbClr val="700032"/>
      </a:accent4>
      <a:accent5>
        <a:srgbClr val="004039"/>
      </a:accent5>
      <a:accent6>
        <a:srgbClr val="241F64"/>
      </a:accent6>
      <a:hlink>
        <a:srgbClr val="0563C1"/>
      </a:hlink>
      <a:folHlink>
        <a:srgbClr val="954F72"/>
      </a:folHlink>
    </a:clrScheme>
    <a:fontScheme name="Pappers">
      <a:majorFont>
        <a:latin typeface="Pappers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F90DC27A-E453-4945-9F89-BB7AABAD1786}" vid="{27D054AB-14EA-42E2-9488-6B9B3B9FA2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c653be-450c-4da3-8efd-8efb2327af2e" xsi:nil="true"/>
    <lcf76f155ced4ddcb4097134ff3c332f xmlns="bd165989-0f18-4ecf-b51c-5535bd9dda8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9F6DB00647947B1FF5179B14021E6" ma:contentTypeVersion="17" ma:contentTypeDescription="Create a new document." ma:contentTypeScope="" ma:versionID="0f9103712258257ba2cc60f802e76d20">
  <xsd:schema xmlns:xsd="http://www.w3.org/2001/XMLSchema" xmlns:xs="http://www.w3.org/2001/XMLSchema" xmlns:p="http://schemas.microsoft.com/office/2006/metadata/properties" xmlns:ns2="bd165989-0f18-4ecf-b51c-5535bd9dda82" xmlns:ns3="85c653be-450c-4da3-8efd-8efb2327af2e" targetNamespace="http://schemas.microsoft.com/office/2006/metadata/properties" ma:root="true" ma:fieldsID="5bcd630a192bb8e1694f3bf651c55c9e" ns2:_="" ns3:_="">
    <xsd:import namespace="bd165989-0f18-4ecf-b51c-5535bd9dda82"/>
    <xsd:import namespace="85c653be-450c-4da3-8efd-8efb2327af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65989-0f18-4ecf-b51c-5535bd9dda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65625a9-6058-4f62-9d95-0524d38f2c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653be-450c-4da3-8efd-8efb2327af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806152-073d-4a99-a879-3dd98c434855}" ma:internalName="TaxCatchAll" ma:showField="CatchAllData" ma:web="85c653be-450c-4da3-8efd-8efb2327af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3FDF9-E7D6-4769-AD3A-08499BAFFB54}">
  <ds:schemaRefs>
    <ds:schemaRef ds:uri="http://purl.org/dc/terms/"/>
    <ds:schemaRef ds:uri="http://schemas.microsoft.com/office/infopath/2007/PartnerControls"/>
    <ds:schemaRef ds:uri="bd165989-0f18-4ecf-b51c-5535bd9dda82"/>
    <ds:schemaRef ds:uri="http://schemas.microsoft.com/office/2006/documentManagement/types"/>
    <ds:schemaRef ds:uri="http://schemas.openxmlformats.org/package/2006/metadata/core-properties"/>
    <ds:schemaRef ds:uri="85c653be-450c-4da3-8efd-8efb2327af2e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35BFBC1-5A75-4A13-A940-F35B754055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E222F-170F-4744-9E69-51A315CFA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65989-0f18-4ecf-b51c-5535bd9dda82"/>
    <ds:schemaRef ds:uri="85c653be-450c-4da3-8efd-8efb2327af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</TotalTime>
  <Words>416</Words>
  <Application>Microsoft Office PowerPoint</Application>
  <PresentationFormat>Bredbild</PresentationFormat>
  <Paragraphs>140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Aptos</vt:lpstr>
      <vt:lpstr>Arial</vt:lpstr>
      <vt:lpstr>Pappers Sans</vt:lpstr>
      <vt:lpstr>Work Sans</vt:lpstr>
      <vt:lpstr>Office-tema</vt:lpstr>
      <vt:lpstr>Organisation pappers avd 15</vt:lpstr>
      <vt:lpstr>Styrelse</vt:lpstr>
      <vt:lpstr>Förhandlar/MBL-organisation</vt:lpstr>
      <vt:lpstr>Skyddsorganisation BRUKET</vt:lpstr>
      <vt:lpstr>Skyddsorganisation BRUKET</vt:lpstr>
      <vt:lpstr>Skyddsorganisation cellulosa</vt:lpstr>
      <vt:lpstr>Skyddsorganisation kartong</vt:lpstr>
      <vt:lpstr>Skyddsorganisation efterbehandling</vt:lpstr>
      <vt:lpstr>Skyddsorganisation Terminalen</vt:lpstr>
      <vt:lpstr>Skyddsorganisation underhåll</vt:lpstr>
      <vt:lpstr>Övrig organisation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Viklund</dc:creator>
  <cp:lastModifiedBy>Johan Viklund</cp:lastModifiedBy>
  <cp:revision>51</cp:revision>
  <cp:lastPrinted>2024-10-30T12:48:29Z</cp:lastPrinted>
  <dcterms:created xsi:type="dcterms:W3CDTF">2022-09-23T08:29:54Z</dcterms:created>
  <dcterms:modified xsi:type="dcterms:W3CDTF">2026-03-24T16:14:59Z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0x0101006529F6DB00647947B1FF5179B14021E6</vt:lpwstr>
  </property>
  <property fmtid="{D5CDD505-2E9C-101B-9397-08002B2CF9AE}" pid="3" name="MediaServiceImageTags">
    <vt:lpwstr/>
  </property>
</Properties>
</file>