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9" r:id="rId2"/>
    <p:sldId id="268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C9"/>
    <a:srgbClr val="333333"/>
    <a:srgbClr val="70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CB6779-7F3A-46B2-B688-11748F7AFCED}" v="111" dt="2026-02-24T10:25:52.3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7363" autoAdjust="0"/>
  </p:normalViewPr>
  <p:slideViewPr>
    <p:cSldViewPr snapToGrid="0">
      <p:cViewPr>
        <p:scale>
          <a:sx n="95" d="100"/>
          <a:sy n="95" d="100"/>
        </p:scale>
        <p:origin x="53" y="2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spPr>
            <a:solidFill>
              <a:srgbClr val="700032"/>
            </a:solidFill>
          </c:spPr>
          <c:dPt>
            <c:idx val="0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6C2-46A8-8F1E-9E238F5CD15A}"/>
              </c:ext>
            </c:extLst>
          </c:dPt>
          <c:dPt>
            <c:idx val="1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6C2-46A8-8F1E-9E238F5CD15A}"/>
              </c:ext>
            </c:extLst>
          </c:dPt>
          <c:dPt>
            <c:idx val="2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6C2-46A8-8F1E-9E238F5CD15A}"/>
              </c:ext>
            </c:extLst>
          </c:dPt>
          <c:dPt>
            <c:idx val="3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6C2-46A8-8F1E-9E238F5CD15A}"/>
              </c:ext>
            </c:extLst>
          </c:dPt>
          <c:dPt>
            <c:idx val="4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6C2-46A8-8F1E-9E238F5CD15A}"/>
              </c:ext>
            </c:extLst>
          </c:dPt>
          <c:dPt>
            <c:idx val="5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6C2-46A8-8F1E-9E238F5CD15A}"/>
              </c:ext>
            </c:extLst>
          </c:dPt>
          <c:dPt>
            <c:idx val="6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6C2-46A8-8F1E-9E238F5CD15A}"/>
              </c:ext>
            </c:extLst>
          </c:dPt>
          <c:dPt>
            <c:idx val="7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B6C2-46A8-8F1E-9E238F5CD15A}"/>
              </c:ext>
            </c:extLst>
          </c:dPt>
          <c:dPt>
            <c:idx val="8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6C2-46A8-8F1E-9E238F5CD15A}"/>
              </c:ext>
            </c:extLst>
          </c:dPt>
          <c:dPt>
            <c:idx val="9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B6C2-46A8-8F1E-9E238F5CD15A}"/>
              </c:ext>
            </c:extLst>
          </c:dPt>
          <c:dPt>
            <c:idx val="10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6C2-46A8-8F1E-9E238F5CD15A}"/>
              </c:ext>
            </c:extLst>
          </c:dPt>
          <c:dPt>
            <c:idx val="11"/>
            <c:bubble3D val="0"/>
            <c:spPr>
              <a:solidFill>
                <a:srgbClr val="70003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B6C2-46A8-8F1E-9E238F5CD15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F3471ABB-9725-4BD3-B355-D1A7E85BE04F}" type="CELLRANGE">
                      <a:rPr lang="en-US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B6C2-46A8-8F1E-9E238F5CD15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E7E5677-CB72-49BE-9E4E-710151E27AB0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B6C2-46A8-8F1E-9E238F5CD15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11FE9D9-5105-426D-B86D-D1B2C43D93E3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B6C2-46A8-8F1E-9E238F5CD15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B626D0E-AF72-4F26-8EC1-B568F94B8422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B6C2-46A8-8F1E-9E238F5CD15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FAC2CBA-A191-4CCA-B801-500806172654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B6C2-46A8-8F1E-9E238F5CD15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6237992C-342C-4D44-8752-FBA5173897C2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B6C2-46A8-8F1E-9E238F5CD15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C9CD7EF-EF0F-4699-9B88-5DB72CB74AE9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B6C2-46A8-8F1E-9E238F5CD15A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1EC8216-346D-479F-B53A-D33B391390A0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B6C2-46A8-8F1E-9E238F5CD15A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646978AD-69A4-4BEC-B222-A8601967254B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B6C2-46A8-8F1E-9E238F5CD15A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43F69E4B-5201-41FA-908C-27F5BB2A4BB3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B6C2-46A8-8F1E-9E238F5CD15A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23B9829A-60DD-4639-B1CB-A3D6F889AA83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B6C2-46A8-8F1E-9E238F5CD15A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8693DA1B-C6B6-4485-B895-1EE411D3CD33}" type="CELLRANGE">
                      <a:rPr lang="sv-SE"/>
                      <a:pPr/>
                      <a:t>[CELLRANGE]</a:t>
                    </a:fld>
                    <a:endParaRPr lang="sv-SE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B6C2-46A8-8F1E-9E238F5CD1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Pappers Sans" panose="00000500000000000000" pitchFamily="50" charset="0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val>
            <c:numRef>
              <c:f>Blad1!$B$2:$B$13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Blad1!$B$1</c15:sqref>
                        </c15:formulaRef>
                      </c:ext>
                    </c:extLst>
                    <c:strCache>
                      <c:ptCount val="1"/>
                      <c:pt idx="0">
                        <c:v>Försäljning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Blad1!$A$2:$A$13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Maj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Okt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15:cat>
              </c15:filteredCategoryTitle>
            </c:ext>
            <c:ext xmlns:c15="http://schemas.microsoft.com/office/drawing/2012/chart" uri="{02D57815-91ED-43cb-92C2-25804820EDAC}">
              <c15:datalabelsRange>
                <c15:f>Blad1!$A$2:$A$13</c15:f>
                <c15:dlblRangeCache>
                  <c:ptCount val="12"/>
                  <c:pt idx="0">
                    <c:v>Jan</c:v>
                  </c:pt>
                  <c:pt idx="1">
                    <c:v>Feb</c:v>
                  </c:pt>
                  <c:pt idx="2">
                    <c:v>Mar</c:v>
                  </c:pt>
                  <c:pt idx="3">
                    <c:v>Apr</c:v>
                  </c:pt>
                  <c:pt idx="4">
                    <c:v>Maj</c:v>
                  </c:pt>
                  <c:pt idx="5">
                    <c:v>Jun</c:v>
                  </c:pt>
                  <c:pt idx="6">
                    <c:v>Jul</c:v>
                  </c:pt>
                  <c:pt idx="7">
                    <c:v>Aug</c:v>
                  </c:pt>
                  <c:pt idx="8">
                    <c:v>Sep</c:v>
                  </c:pt>
                  <c:pt idx="9">
                    <c:v>Okt</c:v>
                  </c:pt>
                  <c:pt idx="10">
                    <c:v>Nov</c:v>
                  </c:pt>
                  <c:pt idx="11">
                    <c:v>Dec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B6C2-46A8-8F1E-9E238F5CD1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  <c:holeSize val="3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3F2236-7DE1-4BAF-9CB8-BA7EEDEAA718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B3031-42E7-4562-9EE5-17F0B05022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0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CE16D-8255-F949-6409-379F32F1E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CB66732-F3D7-1173-3224-62DB9AF7B6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958AB8D-A05C-7B1A-D43B-173905217A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4F94849-D687-3AE6-9BA1-D9A1936915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19A725-5D45-40DB-A903-8B1CFAF0FA91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542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rgbClr val="7000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E99B0E0B-0231-A24F-687E-08A513A3AAA7}"/>
              </a:ext>
            </a:extLst>
          </p:cNvPr>
          <p:cNvSpPr/>
          <p:nvPr/>
        </p:nvSpPr>
        <p:spPr>
          <a:xfrm rot="18861450">
            <a:off x="6472364" y="2836088"/>
            <a:ext cx="4441956" cy="4647743"/>
          </a:xfrm>
          <a:custGeom>
            <a:avLst/>
            <a:gdLst>
              <a:gd name="connsiteX0" fmla="*/ 4236948 w 4441956"/>
              <a:gd name="connsiteY0" fmla="*/ 407823 h 4647743"/>
              <a:gd name="connsiteX1" fmla="*/ 4441956 w 4441956"/>
              <a:gd name="connsiteY1" fmla="*/ 691908 h 4647743"/>
              <a:gd name="connsiteX2" fmla="*/ 3693459 w 4441956"/>
              <a:gd name="connsiteY2" fmla="*/ 254175 h 4647743"/>
              <a:gd name="connsiteX3" fmla="*/ 2634277 w 4441956"/>
              <a:gd name="connsiteY3" fmla="*/ 1864028 h 4647743"/>
              <a:gd name="connsiteX4" fmla="*/ 2535445 w 4441956"/>
              <a:gd name="connsiteY4" fmla="*/ 2400674 h 4647743"/>
              <a:gd name="connsiteX5" fmla="*/ 2118397 w 4441956"/>
              <a:gd name="connsiteY5" fmla="*/ 4647743 h 4647743"/>
              <a:gd name="connsiteX6" fmla="*/ 0 w 4441956"/>
              <a:gd name="connsiteY6" fmla="*/ 2481295 h 4647743"/>
              <a:gd name="connsiteX7" fmla="*/ 21752 w 4441956"/>
              <a:gd name="connsiteY7" fmla="*/ 2372538 h 4647743"/>
              <a:gd name="connsiteX8" fmla="*/ 2479015 w 4441956"/>
              <a:gd name="connsiteY8" fmla="*/ 0 h 4647743"/>
              <a:gd name="connsiteX9" fmla="*/ 4236948 w 4441956"/>
              <a:gd name="connsiteY9" fmla="*/ 407823 h 4647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41956" h="4647743">
                <a:moveTo>
                  <a:pt x="4236948" y="407823"/>
                </a:moveTo>
                <a:cubicBezTo>
                  <a:pt x="4313654" y="486880"/>
                  <a:pt x="4381028" y="580706"/>
                  <a:pt x="4441956" y="691908"/>
                </a:cubicBezTo>
                <a:cubicBezTo>
                  <a:pt x="4300640" y="451839"/>
                  <a:pt x="4117083" y="254175"/>
                  <a:pt x="3693459" y="254175"/>
                </a:cubicBezTo>
                <a:cubicBezTo>
                  <a:pt x="3185109" y="254175"/>
                  <a:pt x="2860237" y="663692"/>
                  <a:pt x="2634277" y="1864028"/>
                </a:cubicBezTo>
                <a:lnTo>
                  <a:pt x="2535445" y="2400674"/>
                </a:lnTo>
                <a:lnTo>
                  <a:pt x="2118397" y="4647743"/>
                </a:lnTo>
                <a:lnTo>
                  <a:pt x="0" y="2481295"/>
                </a:lnTo>
                <a:lnTo>
                  <a:pt x="21752" y="2372538"/>
                </a:lnTo>
                <a:cubicBezTo>
                  <a:pt x="445376" y="254255"/>
                  <a:pt x="699551" y="0"/>
                  <a:pt x="2479015" y="0"/>
                </a:cubicBezTo>
                <a:cubicBezTo>
                  <a:pt x="3396912" y="0"/>
                  <a:pt x="3904554" y="65245"/>
                  <a:pt x="4236948" y="407823"/>
                </a:cubicBezTo>
                <a:close/>
              </a:path>
            </a:pathLst>
          </a:custGeom>
          <a:solidFill>
            <a:srgbClr val="FFF0C9"/>
          </a:solidFill>
          <a:ln w="8011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14" name="Frihandsfigur: Form 13">
            <a:extLst>
              <a:ext uri="{FF2B5EF4-FFF2-40B4-BE49-F238E27FC236}">
                <a16:creationId xmlns:a16="http://schemas.microsoft.com/office/drawing/2014/main" id="{875BC287-78F1-BFE6-86E6-3BA8DF2F20CF}"/>
              </a:ext>
            </a:extLst>
          </p:cNvPr>
          <p:cNvSpPr/>
          <p:nvPr/>
        </p:nvSpPr>
        <p:spPr>
          <a:xfrm rot="18861450">
            <a:off x="9075788" y="1632842"/>
            <a:ext cx="2766565" cy="5758363"/>
          </a:xfrm>
          <a:custGeom>
            <a:avLst/>
            <a:gdLst>
              <a:gd name="connsiteX0" fmla="*/ 1719257 w 2766565"/>
              <a:gd name="connsiteY0" fmla="*/ 193753 h 5758363"/>
              <a:gd name="connsiteX1" fmla="*/ 1906511 w 2766565"/>
              <a:gd name="connsiteY1" fmla="*/ 437812 h 5758363"/>
              <a:gd name="connsiteX2" fmla="*/ 2400673 w 2766565"/>
              <a:gd name="connsiteY2" fmla="*/ 2118283 h 5758363"/>
              <a:gd name="connsiteX3" fmla="*/ 2766565 w 2766565"/>
              <a:gd name="connsiteY3" fmla="*/ 3950287 h 5758363"/>
              <a:gd name="connsiteX4" fmla="*/ 917477 w 2766565"/>
              <a:gd name="connsiteY4" fmla="*/ 5758363 h 5758363"/>
              <a:gd name="connsiteX5" fmla="*/ 591890 w 2766565"/>
              <a:gd name="connsiteY5" fmla="*/ 5425391 h 5758363"/>
              <a:gd name="connsiteX6" fmla="*/ 0 w 2766565"/>
              <a:gd name="connsiteY6" fmla="*/ 2146498 h 5758363"/>
              <a:gd name="connsiteX7" fmla="*/ 98913 w 2766565"/>
              <a:gd name="connsiteY7" fmla="*/ 1609853 h 5758363"/>
              <a:gd name="connsiteX8" fmla="*/ 1158014 w 2766565"/>
              <a:gd name="connsiteY8" fmla="*/ 1 h 5758363"/>
              <a:gd name="connsiteX9" fmla="*/ 1719257 w 2766565"/>
              <a:gd name="connsiteY9" fmla="*/ 193753 h 5758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66565" h="5758363">
                <a:moveTo>
                  <a:pt x="1719257" y="193753"/>
                </a:moveTo>
                <a:cubicBezTo>
                  <a:pt x="1794573" y="263676"/>
                  <a:pt x="1853518" y="347757"/>
                  <a:pt x="1906511" y="437812"/>
                </a:cubicBezTo>
                <a:cubicBezTo>
                  <a:pt x="2061773" y="706094"/>
                  <a:pt x="2203088" y="1158014"/>
                  <a:pt x="2400673" y="2118283"/>
                </a:cubicBezTo>
                <a:lnTo>
                  <a:pt x="2766565" y="3950287"/>
                </a:lnTo>
                <a:lnTo>
                  <a:pt x="917477" y="5758363"/>
                </a:lnTo>
                <a:lnTo>
                  <a:pt x="591890" y="5425391"/>
                </a:lnTo>
                <a:lnTo>
                  <a:pt x="0" y="2146498"/>
                </a:lnTo>
                <a:lnTo>
                  <a:pt x="98913" y="1609853"/>
                </a:lnTo>
                <a:cubicBezTo>
                  <a:pt x="324792" y="409437"/>
                  <a:pt x="649664" y="0"/>
                  <a:pt x="1158014" y="1"/>
                </a:cubicBezTo>
                <a:cubicBezTo>
                  <a:pt x="1422729" y="0"/>
                  <a:pt x="1593731" y="77213"/>
                  <a:pt x="1719257" y="193753"/>
                </a:cubicBezTo>
                <a:close/>
              </a:path>
            </a:pathLst>
          </a:custGeom>
          <a:solidFill>
            <a:srgbClr val="D01848"/>
          </a:solidFill>
          <a:ln w="8011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40A581E-3D83-8CC1-7AFB-B13F8706CF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563" y="285418"/>
            <a:ext cx="8085290" cy="2114881"/>
          </a:xfrm>
        </p:spPr>
        <p:txBody>
          <a:bodyPr anchor="b"/>
          <a:lstStyle>
            <a:lvl1pPr algn="l">
              <a:defRPr sz="7200">
                <a:solidFill>
                  <a:srgbClr val="FFF0C9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8B0BBEA-8190-B235-1400-B299C730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562" y="2659747"/>
            <a:ext cx="6895469" cy="678364"/>
          </a:xfrm>
        </p:spPr>
        <p:txBody>
          <a:bodyPr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18" name="Bildobjekt 17" descr="Logotyp inv">
            <a:extLst>
              <a:ext uri="{FF2B5EF4-FFF2-40B4-BE49-F238E27FC236}">
                <a16:creationId xmlns:a16="http://schemas.microsoft.com/office/drawing/2014/main" id="{63BF2C92-83AD-6B83-DDE2-3A2B864A1F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9" y="5974322"/>
            <a:ext cx="931069" cy="59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108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0F1C28A-D638-9979-A138-DB175F697E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7974" y="6459539"/>
            <a:ext cx="2743200" cy="365125"/>
          </a:xfrm>
        </p:spPr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3958D4B-4C28-1BCC-63CE-E0FA7413A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3486" y="6459539"/>
            <a:ext cx="4114800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C453759-3B89-15F6-16FE-1BB4351F5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4294" y="6459539"/>
            <a:ext cx="2743200" cy="365125"/>
          </a:xfrm>
        </p:spPr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4" name="Platshållare för bild 23">
            <a:extLst>
              <a:ext uri="{FF2B5EF4-FFF2-40B4-BE49-F238E27FC236}">
                <a16:creationId xmlns:a16="http://schemas.microsoft.com/office/drawing/2014/main" id="{514061EA-A116-FC71-F9F4-B7A34E38503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1964" y="447675"/>
            <a:ext cx="11285536" cy="5967413"/>
          </a:xfrm>
          <a:custGeom>
            <a:avLst/>
            <a:gdLst>
              <a:gd name="connsiteX0" fmla="*/ 200794 w 11285536"/>
              <a:gd name="connsiteY0" fmla="*/ 0 h 5967413"/>
              <a:gd name="connsiteX1" fmla="*/ 11084688 w 11285536"/>
              <a:gd name="connsiteY1" fmla="*/ 0 h 5967413"/>
              <a:gd name="connsiteX2" fmla="*/ 11122776 w 11285536"/>
              <a:gd name="connsiteY2" fmla="*/ 10289 h 5967413"/>
              <a:gd name="connsiteX3" fmla="*/ 11280497 w 11285536"/>
              <a:gd name="connsiteY3" fmla="*/ 193294 h 5967413"/>
              <a:gd name="connsiteX4" fmla="*/ 11285016 w 11285536"/>
              <a:gd name="connsiteY4" fmla="*/ 238125 h 5967413"/>
              <a:gd name="connsiteX5" fmla="*/ 11285536 w 11285536"/>
              <a:gd name="connsiteY5" fmla="*/ 238125 h 5967413"/>
              <a:gd name="connsiteX6" fmla="*/ 11285536 w 11285536"/>
              <a:gd name="connsiteY6" fmla="*/ 5714207 h 5967413"/>
              <a:gd name="connsiteX7" fmla="*/ 11284536 w 11285536"/>
              <a:gd name="connsiteY7" fmla="*/ 5714207 h 5967413"/>
              <a:gd name="connsiteX8" fmla="*/ 11285536 w 11285536"/>
              <a:gd name="connsiteY8" fmla="*/ 5724129 h 5967413"/>
              <a:gd name="connsiteX9" fmla="*/ 11087479 w 11285536"/>
              <a:gd name="connsiteY9" fmla="*/ 5967137 h 5967413"/>
              <a:gd name="connsiteX10" fmla="*/ 11084737 w 11285536"/>
              <a:gd name="connsiteY10" fmla="*/ 5967413 h 5967413"/>
              <a:gd name="connsiteX11" fmla="*/ 0 w 11285536"/>
              <a:gd name="connsiteY11" fmla="*/ 5967413 h 5967413"/>
              <a:gd name="connsiteX12" fmla="*/ 0 w 11285536"/>
              <a:gd name="connsiteY12" fmla="*/ 238125 h 5967413"/>
              <a:gd name="connsiteX13" fmla="*/ 520 w 11285536"/>
              <a:gd name="connsiteY13" fmla="*/ 238125 h 5967413"/>
              <a:gd name="connsiteX14" fmla="*/ 5039 w 11285536"/>
              <a:gd name="connsiteY14" fmla="*/ 193294 h 5967413"/>
              <a:gd name="connsiteX15" fmla="*/ 198057 w 11285536"/>
              <a:gd name="connsiteY15" fmla="*/ 276 h 596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285536" h="5967413">
                <a:moveTo>
                  <a:pt x="200794" y="0"/>
                </a:moveTo>
                <a:lnTo>
                  <a:pt x="11084688" y="0"/>
                </a:lnTo>
                <a:lnTo>
                  <a:pt x="11122776" y="10289"/>
                </a:lnTo>
                <a:cubicBezTo>
                  <a:pt x="11202558" y="39500"/>
                  <a:pt x="11263149" y="108521"/>
                  <a:pt x="11280497" y="193294"/>
                </a:cubicBezTo>
                <a:lnTo>
                  <a:pt x="11285016" y="238125"/>
                </a:lnTo>
                <a:lnTo>
                  <a:pt x="11285536" y="238125"/>
                </a:lnTo>
                <a:lnTo>
                  <a:pt x="11285536" y="5714207"/>
                </a:lnTo>
                <a:lnTo>
                  <a:pt x="11284536" y="5714207"/>
                </a:lnTo>
                <a:lnTo>
                  <a:pt x="11285536" y="5724129"/>
                </a:lnTo>
                <a:cubicBezTo>
                  <a:pt x="11285536" y="5843998"/>
                  <a:pt x="11200510" y="5944007"/>
                  <a:pt x="11087479" y="5967137"/>
                </a:cubicBezTo>
                <a:lnTo>
                  <a:pt x="11084737" y="5967413"/>
                </a:lnTo>
                <a:lnTo>
                  <a:pt x="0" y="5967413"/>
                </a:lnTo>
                <a:lnTo>
                  <a:pt x="0" y="238125"/>
                </a:lnTo>
                <a:lnTo>
                  <a:pt x="520" y="238125"/>
                </a:lnTo>
                <a:lnTo>
                  <a:pt x="5039" y="193294"/>
                </a:lnTo>
                <a:cubicBezTo>
                  <a:pt x="24865" y="96410"/>
                  <a:pt x="101173" y="20102"/>
                  <a:pt x="198057" y="276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tIns="360000" bIns="360000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767258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 och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ED7E2EE-719E-8265-F25F-DEBE20B8EFD6}"/>
              </a:ext>
            </a:extLst>
          </p:cNvPr>
          <p:cNvSpPr/>
          <p:nvPr userDrawn="1"/>
        </p:nvSpPr>
        <p:spPr>
          <a:xfrm>
            <a:off x="461964" y="447675"/>
            <a:ext cx="11285536" cy="5967413"/>
          </a:xfrm>
          <a:custGeom>
            <a:avLst/>
            <a:gdLst>
              <a:gd name="connsiteX0" fmla="*/ 200794 w 11285536"/>
              <a:gd name="connsiteY0" fmla="*/ 0 h 5967413"/>
              <a:gd name="connsiteX1" fmla="*/ 11084688 w 11285536"/>
              <a:gd name="connsiteY1" fmla="*/ 0 h 5967413"/>
              <a:gd name="connsiteX2" fmla="*/ 11122776 w 11285536"/>
              <a:gd name="connsiteY2" fmla="*/ 10289 h 5967413"/>
              <a:gd name="connsiteX3" fmla="*/ 11280497 w 11285536"/>
              <a:gd name="connsiteY3" fmla="*/ 193294 h 5967413"/>
              <a:gd name="connsiteX4" fmla="*/ 11285016 w 11285536"/>
              <a:gd name="connsiteY4" fmla="*/ 238125 h 5967413"/>
              <a:gd name="connsiteX5" fmla="*/ 11285536 w 11285536"/>
              <a:gd name="connsiteY5" fmla="*/ 238125 h 5967413"/>
              <a:gd name="connsiteX6" fmla="*/ 11285536 w 11285536"/>
              <a:gd name="connsiteY6" fmla="*/ 5714207 h 5967413"/>
              <a:gd name="connsiteX7" fmla="*/ 11284536 w 11285536"/>
              <a:gd name="connsiteY7" fmla="*/ 5714207 h 5967413"/>
              <a:gd name="connsiteX8" fmla="*/ 11285536 w 11285536"/>
              <a:gd name="connsiteY8" fmla="*/ 5724129 h 5967413"/>
              <a:gd name="connsiteX9" fmla="*/ 11087479 w 11285536"/>
              <a:gd name="connsiteY9" fmla="*/ 5967137 h 5967413"/>
              <a:gd name="connsiteX10" fmla="*/ 11084737 w 11285536"/>
              <a:gd name="connsiteY10" fmla="*/ 5967413 h 5967413"/>
              <a:gd name="connsiteX11" fmla="*/ 0 w 11285536"/>
              <a:gd name="connsiteY11" fmla="*/ 5967413 h 5967413"/>
              <a:gd name="connsiteX12" fmla="*/ 0 w 11285536"/>
              <a:gd name="connsiteY12" fmla="*/ 238125 h 5967413"/>
              <a:gd name="connsiteX13" fmla="*/ 520 w 11285536"/>
              <a:gd name="connsiteY13" fmla="*/ 238125 h 5967413"/>
              <a:gd name="connsiteX14" fmla="*/ 5039 w 11285536"/>
              <a:gd name="connsiteY14" fmla="*/ 193294 h 5967413"/>
              <a:gd name="connsiteX15" fmla="*/ 198057 w 11285536"/>
              <a:gd name="connsiteY15" fmla="*/ 276 h 596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285536" h="5967413">
                <a:moveTo>
                  <a:pt x="200794" y="0"/>
                </a:moveTo>
                <a:lnTo>
                  <a:pt x="11084688" y="0"/>
                </a:lnTo>
                <a:lnTo>
                  <a:pt x="11122776" y="10289"/>
                </a:lnTo>
                <a:cubicBezTo>
                  <a:pt x="11202558" y="39500"/>
                  <a:pt x="11263149" y="108521"/>
                  <a:pt x="11280497" y="193294"/>
                </a:cubicBezTo>
                <a:lnTo>
                  <a:pt x="11285016" y="238125"/>
                </a:lnTo>
                <a:lnTo>
                  <a:pt x="11285536" y="238125"/>
                </a:lnTo>
                <a:lnTo>
                  <a:pt x="11285536" y="5714207"/>
                </a:lnTo>
                <a:lnTo>
                  <a:pt x="11284536" y="5714207"/>
                </a:lnTo>
                <a:lnTo>
                  <a:pt x="11285536" y="5724129"/>
                </a:lnTo>
                <a:cubicBezTo>
                  <a:pt x="11285536" y="5843998"/>
                  <a:pt x="11200510" y="5944007"/>
                  <a:pt x="11087479" y="5967137"/>
                </a:cubicBezTo>
                <a:lnTo>
                  <a:pt x="11084737" y="5967413"/>
                </a:lnTo>
                <a:lnTo>
                  <a:pt x="0" y="5967413"/>
                </a:lnTo>
                <a:lnTo>
                  <a:pt x="0" y="238125"/>
                </a:lnTo>
                <a:lnTo>
                  <a:pt x="520" y="238125"/>
                </a:lnTo>
                <a:lnTo>
                  <a:pt x="5039" y="193294"/>
                </a:lnTo>
                <a:cubicBezTo>
                  <a:pt x="24865" y="96410"/>
                  <a:pt x="101173" y="20102"/>
                  <a:pt x="198057" y="276"/>
                </a:cubicBezTo>
                <a:close/>
              </a:path>
            </a:pathLst>
          </a:custGeom>
          <a:solidFill>
            <a:srgbClr val="FFF0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AE2026A-A326-AF01-465D-C5352338DD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648" y="720088"/>
            <a:ext cx="10590151" cy="884123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B61DD7-DED6-9493-EB65-82DF48EE70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3648" y="5851022"/>
            <a:ext cx="2743200" cy="365125"/>
          </a:xfrm>
        </p:spPr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7B4E5B-F791-94C8-F72B-09851970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01323" y="5851020"/>
            <a:ext cx="4114800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32B736-9A70-B576-C03D-F49EEECA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5851021"/>
            <a:ext cx="2743200" cy="365125"/>
          </a:xfrm>
        </p:spPr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7AB290E-9C39-0BFE-4354-064F749359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3648" y="1876625"/>
            <a:ext cx="10590152" cy="3561650"/>
          </a:xfrm>
        </p:spPr>
        <p:txBody>
          <a:bodyPr vert="horz" lIns="91440" tIns="45720" rIns="91440" bIns="45720" numCol="2" spcCol="360000" rtlCol="0">
            <a:noAutofit/>
          </a:bodyPr>
          <a:lstStyle>
            <a:lvl1pPr marL="334350" indent="-285750">
              <a:buFont typeface="Arial" panose="020B0604020202020204" pitchFamily="34" charset="0"/>
              <a:buChar char="•"/>
              <a:defRPr lang="sv-SE" sz="1600" smtClean="0"/>
            </a:lvl1pPr>
            <a:lvl2pPr>
              <a:defRPr lang="sv-SE" sz="1600" smtClean="0"/>
            </a:lvl2pPr>
            <a:lvl3pPr>
              <a:defRPr lang="sv-SE" sz="1400" smtClean="0"/>
            </a:lvl3pPr>
            <a:lvl4pPr>
              <a:defRPr lang="sv-SE" sz="1400" smtClean="0"/>
            </a:lvl4pPr>
            <a:lvl5pPr>
              <a:defRPr lang="sv-SE" sz="1400"/>
            </a:lvl5pPr>
          </a:lstStyle>
          <a:p>
            <a:pPr marL="228600" lvl="0" indent="-180000" algn="just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209749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E2026A-A326-AF01-465D-C5352338D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74" y="1114737"/>
            <a:ext cx="5546725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E83D4A-C750-C087-C0E7-AD2BA2A19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974" y="2686050"/>
            <a:ext cx="5546725" cy="33845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B61DD7-DED6-9493-EB65-82DF48EE70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7974" y="6356349"/>
            <a:ext cx="1901826" cy="365125"/>
          </a:xfrm>
        </p:spPr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7B4E5B-F791-94C8-F72B-09851970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17773" y="6356349"/>
            <a:ext cx="3336925" cy="365125"/>
          </a:xfrm>
        </p:spPr>
        <p:txBody>
          <a:bodyPr/>
          <a:lstStyle>
            <a:lvl1pPr algn="r">
              <a:defRPr/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32B736-9A70-B576-C03D-F49EEECA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54294" y="6459539"/>
            <a:ext cx="2743200" cy="365125"/>
          </a:xfrm>
        </p:spPr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6" name="Platshållare för bild 25">
            <a:extLst>
              <a:ext uri="{FF2B5EF4-FFF2-40B4-BE49-F238E27FC236}">
                <a16:creationId xmlns:a16="http://schemas.microsoft.com/office/drawing/2014/main" id="{C7FDCE04-18B5-C958-429C-D3065A005F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53150" y="438150"/>
            <a:ext cx="5602288" cy="5986464"/>
          </a:xfrm>
          <a:custGeom>
            <a:avLst/>
            <a:gdLst>
              <a:gd name="connsiteX0" fmla="*/ 0 w 5602288"/>
              <a:gd name="connsiteY0" fmla="*/ 0 h 5986464"/>
              <a:gd name="connsiteX1" fmla="*/ 5379509 w 5602288"/>
              <a:gd name="connsiteY1" fmla="*/ 0 h 5986464"/>
              <a:gd name="connsiteX2" fmla="*/ 5386672 w 5602288"/>
              <a:gd name="connsiteY2" fmla="*/ 722 h 5986464"/>
              <a:gd name="connsiteX3" fmla="*/ 5596802 w 5602288"/>
              <a:gd name="connsiteY3" fmla="*/ 210852 h 5986464"/>
              <a:gd name="connsiteX4" fmla="*/ 5602192 w 5602288"/>
              <a:gd name="connsiteY4" fmla="*/ 264319 h 5986464"/>
              <a:gd name="connsiteX5" fmla="*/ 5602288 w 5602288"/>
              <a:gd name="connsiteY5" fmla="*/ 264319 h 5986464"/>
              <a:gd name="connsiteX6" fmla="*/ 5602288 w 5602288"/>
              <a:gd name="connsiteY6" fmla="*/ 5718808 h 5986464"/>
              <a:gd name="connsiteX7" fmla="*/ 5602048 w 5602288"/>
              <a:gd name="connsiteY7" fmla="*/ 5718808 h 5986464"/>
              <a:gd name="connsiteX8" fmla="*/ 5602288 w 5602288"/>
              <a:gd name="connsiteY8" fmla="*/ 5721190 h 5986464"/>
              <a:gd name="connsiteX9" fmla="*/ 5386672 w 5602288"/>
              <a:gd name="connsiteY9" fmla="*/ 5985742 h 5986464"/>
              <a:gd name="connsiteX10" fmla="*/ 5379508 w 5602288"/>
              <a:gd name="connsiteY10" fmla="*/ 5986464 h 5986464"/>
              <a:gd name="connsiteX11" fmla="*/ 246408 w 5602288"/>
              <a:gd name="connsiteY11" fmla="*/ 5986464 h 5986464"/>
              <a:gd name="connsiteX12" fmla="*/ 215616 w 5602288"/>
              <a:gd name="connsiteY12" fmla="*/ 5983360 h 5986464"/>
              <a:gd name="connsiteX13" fmla="*/ 0 w 5602288"/>
              <a:gd name="connsiteY13" fmla="*/ 5718808 h 5986464"/>
              <a:gd name="connsiteX14" fmla="*/ 593 w 5602288"/>
              <a:gd name="connsiteY14" fmla="*/ 5712932 h 5986464"/>
              <a:gd name="connsiteX15" fmla="*/ 0 w 5602288"/>
              <a:gd name="connsiteY15" fmla="*/ 5712932 h 5986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602288" h="5986464">
                <a:moveTo>
                  <a:pt x="0" y="0"/>
                </a:moveTo>
                <a:lnTo>
                  <a:pt x="5379509" y="0"/>
                </a:lnTo>
                <a:lnTo>
                  <a:pt x="5386672" y="722"/>
                </a:lnTo>
                <a:cubicBezTo>
                  <a:pt x="5492145" y="22305"/>
                  <a:pt x="5575219" y="105379"/>
                  <a:pt x="5596802" y="210852"/>
                </a:cubicBezTo>
                <a:lnTo>
                  <a:pt x="5602192" y="264319"/>
                </a:lnTo>
                <a:lnTo>
                  <a:pt x="5602288" y="264319"/>
                </a:lnTo>
                <a:lnTo>
                  <a:pt x="5602288" y="5718808"/>
                </a:lnTo>
                <a:lnTo>
                  <a:pt x="5602048" y="5718808"/>
                </a:lnTo>
                <a:lnTo>
                  <a:pt x="5602288" y="5721190"/>
                </a:lnTo>
                <a:cubicBezTo>
                  <a:pt x="5602288" y="5851686"/>
                  <a:pt x="5509724" y="5960562"/>
                  <a:pt x="5386672" y="5985742"/>
                </a:cubicBezTo>
                <a:lnTo>
                  <a:pt x="5379508" y="5986464"/>
                </a:lnTo>
                <a:lnTo>
                  <a:pt x="246408" y="5986464"/>
                </a:lnTo>
                <a:lnTo>
                  <a:pt x="215616" y="5983360"/>
                </a:lnTo>
                <a:cubicBezTo>
                  <a:pt x="92564" y="5958180"/>
                  <a:pt x="0" y="5849304"/>
                  <a:pt x="0" y="5718808"/>
                </a:cubicBezTo>
                <a:lnTo>
                  <a:pt x="593" y="5712932"/>
                </a:lnTo>
                <a:lnTo>
                  <a:pt x="0" y="5712932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2376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39E8F9-1749-8821-119B-3C21C886D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74" y="723902"/>
            <a:ext cx="6019674" cy="171736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7104974-65AA-2251-8712-9442A7CC7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FCF4BC7-A7E4-7245-9E84-BE8549596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47F402D-C986-5638-E1CA-2DE9817D6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8144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0F1C28A-D638-9979-A138-DB175F697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3958D4B-4C28-1BCC-63CE-E0FA7413A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C453759-3B89-15F6-16FE-1BB4351F5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4072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39E8F9-1749-8821-119B-3C21C886D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74" y="552082"/>
            <a:ext cx="8085290" cy="1730686"/>
          </a:xfrm>
        </p:spPr>
        <p:txBody>
          <a:bodyPr anchor="ctr"/>
          <a:lstStyle>
            <a:lvl1pPr>
              <a:defRPr sz="7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7104974-65AA-2251-8712-9442A7CC76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9572" y="6356348"/>
            <a:ext cx="2743200" cy="365125"/>
          </a:xfrm>
        </p:spPr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FCF4BC7-A7E4-7245-9E84-BE8549596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59286" y="6356347"/>
            <a:ext cx="4114800" cy="36512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47F402D-C986-5638-E1CA-2DE9817D6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A24ABE5-7188-6AB3-A222-BE686E7C4DF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7973" y="2565020"/>
            <a:ext cx="2415668" cy="222630"/>
          </a:xfrm>
        </p:spPr>
        <p:txBody>
          <a:bodyPr tIns="0" bIns="0" anchor="ctr"/>
          <a:lstStyle>
            <a:lvl1pPr marL="48600" indent="0">
              <a:buNone/>
              <a:defRPr sz="1500" b="1"/>
            </a:lvl1pPr>
          </a:lstStyle>
          <a:p>
            <a:pPr lvl="0"/>
            <a:r>
              <a:rPr lang="sv-SE" dirty="0"/>
              <a:t>Arbetstitel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14C03883-D621-49A5-83C9-45C5664E814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07973" y="2804415"/>
            <a:ext cx="2415668" cy="1080515"/>
          </a:xfrm>
        </p:spPr>
        <p:txBody>
          <a:bodyPr tIns="0" bIns="0"/>
          <a:lstStyle>
            <a:lvl1pPr marL="48600" indent="0">
              <a:spcBef>
                <a:spcPts val="0"/>
              </a:spcBef>
              <a:buNone/>
              <a:defRPr sz="1200"/>
            </a:lvl1pPr>
          </a:lstStyle>
          <a:p>
            <a:pPr lvl="0"/>
            <a:r>
              <a:rPr lang="sv-SE" dirty="0"/>
              <a:t>Förnamn Efternamn</a:t>
            </a:r>
            <a:br>
              <a:rPr lang="sv-SE" dirty="0"/>
            </a:br>
            <a:r>
              <a:rPr lang="sv-SE" dirty="0"/>
              <a:t>+46 70 000 00 00</a:t>
            </a:r>
            <a:br>
              <a:rPr lang="sv-SE" dirty="0"/>
            </a:br>
            <a:r>
              <a:rPr lang="sv-SE" dirty="0"/>
              <a:t>förnamn.efternamn@pappers.se</a:t>
            </a:r>
          </a:p>
        </p:txBody>
      </p:sp>
      <p:pic>
        <p:nvPicPr>
          <p:cNvPr id="10" name="Bildobjekt 9" descr="Logotyp">
            <a:extLst>
              <a:ext uri="{FF2B5EF4-FFF2-40B4-BE49-F238E27FC236}">
                <a16:creationId xmlns:a16="http://schemas.microsoft.com/office/drawing/2014/main" id="{30AB41F3-1955-DD51-9A55-197CF86049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9" y="5974322"/>
            <a:ext cx="931069" cy="598259"/>
          </a:xfrm>
          <a:prstGeom prst="rect">
            <a:avLst/>
          </a:prstGeom>
        </p:spPr>
      </p:pic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9F0B367D-37C7-ED89-B656-4CE207A611C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57853" y="2565020"/>
            <a:ext cx="2415668" cy="222630"/>
          </a:xfrm>
        </p:spPr>
        <p:txBody>
          <a:bodyPr tIns="0" bIns="0" anchor="ctr"/>
          <a:lstStyle>
            <a:lvl1pPr marL="48600" indent="0">
              <a:buNone/>
              <a:defRPr sz="1500" b="1"/>
            </a:lvl1pPr>
          </a:lstStyle>
          <a:p>
            <a:pPr lvl="0"/>
            <a:r>
              <a:rPr lang="sv-SE" dirty="0"/>
              <a:t>Arbetstitel</a:t>
            </a:r>
          </a:p>
        </p:txBody>
      </p:sp>
      <p:sp>
        <p:nvSpPr>
          <p:cNvPr id="12" name="Platshållare för text 8">
            <a:extLst>
              <a:ext uri="{FF2B5EF4-FFF2-40B4-BE49-F238E27FC236}">
                <a16:creationId xmlns:a16="http://schemas.microsoft.com/office/drawing/2014/main" id="{98D2E0E3-6CD3-9DFC-5BF7-936FE16202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57851" y="2804415"/>
            <a:ext cx="2415669" cy="1080515"/>
          </a:xfrm>
        </p:spPr>
        <p:txBody>
          <a:bodyPr tIns="0" bIns="0"/>
          <a:lstStyle>
            <a:lvl1pPr marL="48600" indent="0">
              <a:spcBef>
                <a:spcPts val="0"/>
              </a:spcBef>
              <a:buNone/>
              <a:defRPr sz="1200"/>
            </a:lvl1pPr>
          </a:lstStyle>
          <a:p>
            <a:pPr lvl="0"/>
            <a:r>
              <a:rPr lang="sv-SE" dirty="0"/>
              <a:t>Förnamn Efternamn</a:t>
            </a:r>
            <a:br>
              <a:rPr lang="sv-SE" dirty="0"/>
            </a:br>
            <a:r>
              <a:rPr lang="sv-SE" dirty="0"/>
              <a:t>+46 70 000 00 00</a:t>
            </a:r>
            <a:br>
              <a:rPr lang="sv-SE" dirty="0"/>
            </a:br>
            <a:r>
              <a:rPr lang="sv-SE" dirty="0"/>
              <a:t>förnamn.efternamn@pappers.se</a:t>
            </a:r>
          </a:p>
        </p:txBody>
      </p:sp>
      <p:sp>
        <p:nvSpPr>
          <p:cNvPr id="13" name="Platshållare för text 6">
            <a:extLst>
              <a:ext uri="{FF2B5EF4-FFF2-40B4-BE49-F238E27FC236}">
                <a16:creationId xmlns:a16="http://schemas.microsoft.com/office/drawing/2014/main" id="{F54D7B3B-9EC0-1821-63E4-ED690E54FEA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07733" y="2548255"/>
            <a:ext cx="2415668" cy="222630"/>
          </a:xfrm>
        </p:spPr>
        <p:txBody>
          <a:bodyPr tIns="0" bIns="0" anchor="ctr"/>
          <a:lstStyle>
            <a:lvl1pPr marL="48600" indent="0">
              <a:buNone/>
              <a:defRPr sz="1500" b="1"/>
            </a:lvl1pPr>
          </a:lstStyle>
          <a:p>
            <a:pPr lvl="0"/>
            <a:r>
              <a:rPr lang="sv-SE" dirty="0"/>
              <a:t>Arbetstitel</a:t>
            </a:r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6509DFA4-FABB-639B-CEAB-25857BDD7A8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07729" y="2787650"/>
            <a:ext cx="2415671" cy="1080515"/>
          </a:xfrm>
        </p:spPr>
        <p:txBody>
          <a:bodyPr tIns="0" bIns="0"/>
          <a:lstStyle>
            <a:lvl1pPr marL="48600" indent="0">
              <a:spcBef>
                <a:spcPts val="0"/>
              </a:spcBef>
              <a:buNone/>
              <a:defRPr sz="1200"/>
            </a:lvl1pPr>
          </a:lstStyle>
          <a:p>
            <a:pPr lvl="0"/>
            <a:r>
              <a:rPr lang="sv-SE" dirty="0"/>
              <a:t>Förnamn Efternamn</a:t>
            </a:r>
            <a:br>
              <a:rPr lang="sv-SE" dirty="0"/>
            </a:br>
            <a:r>
              <a:rPr lang="sv-SE" dirty="0"/>
              <a:t>+46 70 000 00 00</a:t>
            </a:r>
            <a:br>
              <a:rPr lang="sv-SE" dirty="0"/>
            </a:br>
            <a:r>
              <a:rPr lang="sv-SE" dirty="0"/>
              <a:t>förnamn.efternamn@pappers.se</a:t>
            </a:r>
          </a:p>
        </p:txBody>
      </p:sp>
    </p:spTree>
    <p:extLst>
      <p:ext uri="{BB962C8B-B14F-4D97-AF65-F5344CB8AC3E}">
        <p14:creationId xmlns:p14="http://schemas.microsoft.com/office/powerpoint/2010/main" val="91848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AB98059F-2338-70B0-DA23-66EE6CEF421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vert="horz" wrap="square" lIns="91440" tIns="360000" rIns="91440" bIns="360000" rtlCol="0">
            <a:noAutofit/>
          </a:bodyPr>
          <a:lstStyle>
            <a:lvl1pPr marL="0" indent="0" algn="ctr">
              <a:buNone/>
              <a:defRPr lang="en-GB">
                <a:solidFill>
                  <a:schemeClr val="bg1"/>
                </a:solidFill>
              </a:defRPr>
            </a:lvl1pPr>
          </a:lstStyle>
          <a:p>
            <a:pPr marL="342900" lvl="0" indent="-342900" algn="ctr"/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E7A5A37-E4FF-69F7-BABB-9D851AAD66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7588" y="1122362"/>
            <a:ext cx="3765550" cy="2254251"/>
          </a:xfrm>
          <a:custGeom>
            <a:avLst/>
            <a:gdLst>
              <a:gd name="connsiteX0" fmla="*/ 223261 w 3765550"/>
              <a:gd name="connsiteY0" fmla="*/ 0 h 2254251"/>
              <a:gd name="connsiteX1" fmla="*/ 3542289 w 3765550"/>
              <a:gd name="connsiteY1" fmla="*/ 0 h 2254251"/>
              <a:gd name="connsiteX2" fmla="*/ 3765550 w 3765550"/>
              <a:gd name="connsiteY2" fmla="*/ 223261 h 2254251"/>
              <a:gd name="connsiteX3" fmla="*/ 3765550 w 3765550"/>
              <a:gd name="connsiteY3" fmla="*/ 1068388 h 2254251"/>
              <a:gd name="connsiteX4" fmla="*/ 3765550 w 3765550"/>
              <a:gd name="connsiteY4" fmla="*/ 2030990 h 2254251"/>
              <a:gd name="connsiteX5" fmla="*/ 3765550 w 3765550"/>
              <a:gd name="connsiteY5" fmla="*/ 2254251 h 2254251"/>
              <a:gd name="connsiteX6" fmla="*/ 3542289 w 3765550"/>
              <a:gd name="connsiteY6" fmla="*/ 2254251 h 2254251"/>
              <a:gd name="connsiteX7" fmla="*/ 1757362 w 3765550"/>
              <a:gd name="connsiteY7" fmla="*/ 2254251 h 2254251"/>
              <a:gd name="connsiteX8" fmla="*/ 223261 w 3765550"/>
              <a:gd name="connsiteY8" fmla="*/ 2254251 h 2254251"/>
              <a:gd name="connsiteX9" fmla="*/ 0 w 3765550"/>
              <a:gd name="connsiteY9" fmla="*/ 2030990 h 2254251"/>
              <a:gd name="connsiteX10" fmla="*/ 0 w 3765550"/>
              <a:gd name="connsiteY10" fmla="*/ 223261 h 2254251"/>
              <a:gd name="connsiteX11" fmla="*/ 223261 w 3765550"/>
              <a:gd name="connsiteY11" fmla="*/ 0 h 225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5550" h="2254251">
                <a:moveTo>
                  <a:pt x="223261" y="0"/>
                </a:moveTo>
                <a:lnTo>
                  <a:pt x="3542289" y="0"/>
                </a:lnTo>
                <a:cubicBezTo>
                  <a:pt x="3665593" y="0"/>
                  <a:pt x="3765550" y="99957"/>
                  <a:pt x="3765550" y="223261"/>
                </a:cubicBezTo>
                <a:lnTo>
                  <a:pt x="3765550" y="1068388"/>
                </a:lnTo>
                <a:lnTo>
                  <a:pt x="3765550" y="2030990"/>
                </a:lnTo>
                <a:lnTo>
                  <a:pt x="3765550" y="2254251"/>
                </a:lnTo>
                <a:lnTo>
                  <a:pt x="3542289" y="2254251"/>
                </a:lnTo>
                <a:lnTo>
                  <a:pt x="1757362" y="2254251"/>
                </a:lnTo>
                <a:lnTo>
                  <a:pt x="223261" y="2254251"/>
                </a:lnTo>
                <a:cubicBezTo>
                  <a:pt x="99957" y="2254251"/>
                  <a:pt x="0" y="2154294"/>
                  <a:pt x="0" y="2030990"/>
                </a:cubicBezTo>
                <a:lnTo>
                  <a:pt x="0" y="223261"/>
                </a:lnTo>
                <a:cubicBezTo>
                  <a:pt x="0" y="99957"/>
                  <a:pt x="99957" y="0"/>
                  <a:pt x="223261" y="0"/>
                </a:cubicBezTo>
                <a:close/>
              </a:path>
            </a:pathLst>
          </a:custGeom>
          <a:solidFill>
            <a:srgbClr val="FFF0C9"/>
          </a:solidFill>
        </p:spPr>
        <p:txBody>
          <a:bodyPr wrap="square" lIns="324000" tIns="698400" rIns="180000">
            <a:noAutofit/>
          </a:bodyPr>
          <a:lstStyle>
            <a:lvl1pPr marL="48600" indent="0">
              <a:buNone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A7641DBD-5C34-03AB-3FDE-062DA15627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29523" y="1459547"/>
            <a:ext cx="2895600" cy="371475"/>
          </a:xfrm>
        </p:spPr>
        <p:txBody>
          <a:bodyPr/>
          <a:lstStyle>
            <a:lvl1pPr marL="48600" indent="0">
              <a:buNone/>
              <a:defRPr b="1">
                <a:solidFill>
                  <a:schemeClr val="accent4"/>
                </a:solidFill>
                <a:latin typeface="Work Sans SemiBold" pitchFamily="2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CF295CBE-264C-D7E5-DF27-BE3B34A442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38864" y="1122362"/>
            <a:ext cx="3765550" cy="2254251"/>
          </a:xfrm>
          <a:custGeom>
            <a:avLst/>
            <a:gdLst>
              <a:gd name="connsiteX0" fmla="*/ 223261 w 3765550"/>
              <a:gd name="connsiteY0" fmla="*/ 0 h 2254251"/>
              <a:gd name="connsiteX1" fmla="*/ 3542289 w 3765550"/>
              <a:gd name="connsiteY1" fmla="*/ 0 h 2254251"/>
              <a:gd name="connsiteX2" fmla="*/ 3765550 w 3765550"/>
              <a:gd name="connsiteY2" fmla="*/ 223261 h 2254251"/>
              <a:gd name="connsiteX3" fmla="*/ 3765550 w 3765550"/>
              <a:gd name="connsiteY3" fmla="*/ 1068388 h 2254251"/>
              <a:gd name="connsiteX4" fmla="*/ 3765550 w 3765550"/>
              <a:gd name="connsiteY4" fmla="*/ 2030990 h 2254251"/>
              <a:gd name="connsiteX5" fmla="*/ 3765550 w 3765550"/>
              <a:gd name="connsiteY5" fmla="*/ 2254251 h 2254251"/>
              <a:gd name="connsiteX6" fmla="*/ 3542289 w 3765550"/>
              <a:gd name="connsiteY6" fmla="*/ 2254251 h 2254251"/>
              <a:gd name="connsiteX7" fmla="*/ 1757362 w 3765550"/>
              <a:gd name="connsiteY7" fmla="*/ 2254251 h 2254251"/>
              <a:gd name="connsiteX8" fmla="*/ 223261 w 3765550"/>
              <a:gd name="connsiteY8" fmla="*/ 2254251 h 2254251"/>
              <a:gd name="connsiteX9" fmla="*/ 0 w 3765550"/>
              <a:gd name="connsiteY9" fmla="*/ 2030990 h 2254251"/>
              <a:gd name="connsiteX10" fmla="*/ 0 w 3765550"/>
              <a:gd name="connsiteY10" fmla="*/ 223261 h 2254251"/>
              <a:gd name="connsiteX11" fmla="*/ 223261 w 3765550"/>
              <a:gd name="connsiteY11" fmla="*/ 0 h 225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5550" h="2254251">
                <a:moveTo>
                  <a:pt x="223261" y="0"/>
                </a:moveTo>
                <a:lnTo>
                  <a:pt x="3542289" y="0"/>
                </a:lnTo>
                <a:cubicBezTo>
                  <a:pt x="3665593" y="0"/>
                  <a:pt x="3765550" y="99957"/>
                  <a:pt x="3765550" y="223261"/>
                </a:cubicBezTo>
                <a:lnTo>
                  <a:pt x="3765550" y="1068388"/>
                </a:lnTo>
                <a:lnTo>
                  <a:pt x="3765550" y="2030990"/>
                </a:lnTo>
                <a:lnTo>
                  <a:pt x="3765550" y="2254251"/>
                </a:lnTo>
                <a:lnTo>
                  <a:pt x="3542289" y="2254251"/>
                </a:lnTo>
                <a:lnTo>
                  <a:pt x="1757362" y="2254251"/>
                </a:lnTo>
                <a:lnTo>
                  <a:pt x="223261" y="2254251"/>
                </a:lnTo>
                <a:cubicBezTo>
                  <a:pt x="99957" y="2254251"/>
                  <a:pt x="0" y="2154294"/>
                  <a:pt x="0" y="2030990"/>
                </a:cubicBezTo>
                <a:lnTo>
                  <a:pt x="0" y="223261"/>
                </a:lnTo>
                <a:cubicBezTo>
                  <a:pt x="0" y="99957"/>
                  <a:pt x="99957" y="0"/>
                  <a:pt x="223261" y="0"/>
                </a:cubicBezTo>
                <a:close/>
              </a:path>
            </a:pathLst>
          </a:custGeom>
          <a:solidFill>
            <a:srgbClr val="FFF0C9"/>
          </a:solidFill>
        </p:spPr>
        <p:txBody>
          <a:bodyPr wrap="square" lIns="324000" tIns="698400" rIns="180000">
            <a:noAutofit/>
          </a:bodyPr>
          <a:lstStyle>
            <a:lvl1pPr marL="48600" indent="0">
              <a:buNone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9" name="Platshållare för text 22">
            <a:extLst>
              <a:ext uri="{FF2B5EF4-FFF2-40B4-BE49-F238E27FC236}">
                <a16:creationId xmlns:a16="http://schemas.microsoft.com/office/drawing/2014/main" id="{BD5CC7A5-A92A-6923-C86F-82D1BFA3087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80799" y="1450022"/>
            <a:ext cx="2895600" cy="371475"/>
          </a:xfrm>
        </p:spPr>
        <p:txBody>
          <a:bodyPr/>
          <a:lstStyle>
            <a:lvl1pPr marL="48600" indent="0">
              <a:buNone/>
              <a:defRPr b="1">
                <a:solidFill>
                  <a:schemeClr val="accent4"/>
                </a:solidFill>
                <a:latin typeface="Work Sans SemiBold" pitchFamily="2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C9D6D994-8D56-0A35-21E3-048DFCCEBF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287588" y="3481387"/>
            <a:ext cx="3765550" cy="2254251"/>
          </a:xfrm>
          <a:custGeom>
            <a:avLst/>
            <a:gdLst>
              <a:gd name="connsiteX0" fmla="*/ 223261 w 3765550"/>
              <a:gd name="connsiteY0" fmla="*/ 0 h 2254251"/>
              <a:gd name="connsiteX1" fmla="*/ 3542289 w 3765550"/>
              <a:gd name="connsiteY1" fmla="*/ 0 h 2254251"/>
              <a:gd name="connsiteX2" fmla="*/ 3765550 w 3765550"/>
              <a:gd name="connsiteY2" fmla="*/ 223261 h 2254251"/>
              <a:gd name="connsiteX3" fmla="*/ 3765550 w 3765550"/>
              <a:gd name="connsiteY3" fmla="*/ 1068388 h 2254251"/>
              <a:gd name="connsiteX4" fmla="*/ 3765550 w 3765550"/>
              <a:gd name="connsiteY4" fmla="*/ 2030990 h 2254251"/>
              <a:gd name="connsiteX5" fmla="*/ 3765550 w 3765550"/>
              <a:gd name="connsiteY5" fmla="*/ 2254251 h 2254251"/>
              <a:gd name="connsiteX6" fmla="*/ 3542289 w 3765550"/>
              <a:gd name="connsiteY6" fmla="*/ 2254251 h 2254251"/>
              <a:gd name="connsiteX7" fmla="*/ 1757362 w 3765550"/>
              <a:gd name="connsiteY7" fmla="*/ 2254251 h 2254251"/>
              <a:gd name="connsiteX8" fmla="*/ 223261 w 3765550"/>
              <a:gd name="connsiteY8" fmla="*/ 2254251 h 2254251"/>
              <a:gd name="connsiteX9" fmla="*/ 0 w 3765550"/>
              <a:gd name="connsiteY9" fmla="*/ 2030990 h 2254251"/>
              <a:gd name="connsiteX10" fmla="*/ 0 w 3765550"/>
              <a:gd name="connsiteY10" fmla="*/ 223261 h 2254251"/>
              <a:gd name="connsiteX11" fmla="*/ 223261 w 3765550"/>
              <a:gd name="connsiteY11" fmla="*/ 0 h 225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5550" h="2254251">
                <a:moveTo>
                  <a:pt x="223261" y="0"/>
                </a:moveTo>
                <a:lnTo>
                  <a:pt x="3542289" y="0"/>
                </a:lnTo>
                <a:cubicBezTo>
                  <a:pt x="3665593" y="0"/>
                  <a:pt x="3765550" y="99957"/>
                  <a:pt x="3765550" y="223261"/>
                </a:cubicBezTo>
                <a:lnTo>
                  <a:pt x="3765550" y="1068388"/>
                </a:lnTo>
                <a:lnTo>
                  <a:pt x="3765550" y="2030990"/>
                </a:lnTo>
                <a:lnTo>
                  <a:pt x="3765550" y="2254251"/>
                </a:lnTo>
                <a:lnTo>
                  <a:pt x="3542289" y="2254251"/>
                </a:lnTo>
                <a:lnTo>
                  <a:pt x="1757362" y="2254251"/>
                </a:lnTo>
                <a:lnTo>
                  <a:pt x="223261" y="2254251"/>
                </a:lnTo>
                <a:cubicBezTo>
                  <a:pt x="99957" y="2254251"/>
                  <a:pt x="0" y="2154294"/>
                  <a:pt x="0" y="2030990"/>
                </a:cubicBezTo>
                <a:lnTo>
                  <a:pt x="0" y="223261"/>
                </a:lnTo>
                <a:cubicBezTo>
                  <a:pt x="0" y="99957"/>
                  <a:pt x="99957" y="0"/>
                  <a:pt x="223261" y="0"/>
                </a:cubicBezTo>
                <a:close/>
              </a:path>
            </a:pathLst>
          </a:custGeom>
          <a:solidFill>
            <a:srgbClr val="FFF0C9"/>
          </a:solidFill>
        </p:spPr>
        <p:txBody>
          <a:bodyPr wrap="square" lIns="324000" tIns="698400" rIns="180000">
            <a:noAutofit/>
          </a:bodyPr>
          <a:lstStyle>
            <a:lvl1pPr marL="48600" indent="0">
              <a:buNone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3" name="Platshållare för text 22">
            <a:extLst>
              <a:ext uri="{FF2B5EF4-FFF2-40B4-BE49-F238E27FC236}">
                <a16:creationId xmlns:a16="http://schemas.microsoft.com/office/drawing/2014/main" id="{EEDAD431-884D-436F-672E-E6B359ACF40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29521" y="3815079"/>
            <a:ext cx="2895600" cy="371475"/>
          </a:xfrm>
        </p:spPr>
        <p:txBody>
          <a:bodyPr/>
          <a:lstStyle>
            <a:lvl1pPr marL="48600" indent="0">
              <a:buNone/>
              <a:defRPr b="1">
                <a:solidFill>
                  <a:schemeClr val="accent4"/>
                </a:solidFill>
                <a:latin typeface="Work Sans SemiBold" pitchFamily="2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60E89BBC-82CE-CCCB-7531-7CB723896E8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38864" y="3481387"/>
            <a:ext cx="3765550" cy="2254251"/>
          </a:xfrm>
          <a:custGeom>
            <a:avLst/>
            <a:gdLst>
              <a:gd name="connsiteX0" fmla="*/ 223261 w 3765550"/>
              <a:gd name="connsiteY0" fmla="*/ 0 h 2254251"/>
              <a:gd name="connsiteX1" fmla="*/ 3542289 w 3765550"/>
              <a:gd name="connsiteY1" fmla="*/ 0 h 2254251"/>
              <a:gd name="connsiteX2" fmla="*/ 3765550 w 3765550"/>
              <a:gd name="connsiteY2" fmla="*/ 223261 h 2254251"/>
              <a:gd name="connsiteX3" fmla="*/ 3765550 w 3765550"/>
              <a:gd name="connsiteY3" fmla="*/ 1068388 h 2254251"/>
              <a:gd name="connsiteX4" fmla="*/ 3765550 w 3765550"/>
              <a:gd name="connsiteY4" fmla="*/ 2030990 h 2254251"/>
              <a:gd name="connsiteX5" fmla="*/ 3765550 w 3765550"/>
              <a:gd name="connsiteY5" fmla="*/ 2254251 h 2254251"/>
              <a:gd name="connsiteX6" fmla="*/ 3542289 w 3765550"/>
              <a:gd name="connsiteY6" fmla="*/ 2254251 h 2254251"/>
              <a:gd name="connsiteX7" fmla="*/ 1757362 w 3765550"/>
              <a:gd name="connsiteY7" fmla="*/ 2254251 h 2254251"/>
              <a:gd name="connsiteX8" fmla="*/ 223261 w 3765550"/>
              <a:gd name="connsiteY8" fmla="*/ 2254251 h 2254251"/>
              <a:gd name="connsiteX9" fmla="*/ 0 w 3765550"/>
              <a:gd name="connsiteY9" fmla="*/ 2030990 h 2254251"/>
              <a:gd name="connsiteX10" fmla="*/ 0 w 3765550"/>
              <a:gd name="connsiteY10" fmla="*/ 223261 h 2254251"/>
              <a:gd name="connsiteX11" fmla="*/ 223261 w 3765550"/>
              <a:gd name="connsiteY11" fmla="*/ 0 h 225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5550" h="2254251">
                <a:moveTo>
                  <a:pt x="223261" y="0"/>
                </a:moveTo>
                <a:lnTo>
                  <a:pt x="3542289" y="0"/>
                </a:lnTo>
                <a:cubicBezTo>
                  <a:pt x="3665593" y="0"/>
                  <a:pt x="3765550" y="99957"/>
                  <a:pt x="3765550" y="223261"/>
                </a:cubicBezTo>
                <a:lnTo>
                  <a:pt x="3765550" y="1068388"/>
                </a:lnTo>
                <a:lnTo>
                  <a:pt x="3765550" y="2030990"/>
                </a:lnTo>
                <a:lnTo>
                  <a:pt x="3765550" y="2254251"/>
                </a:lnTo>
                <a:lnTo>
                  <a:pt x="3542289" y="2254251"/>
                </a:lnTo>
                <a:lnTo>
                  <a:pt x="1757362" y="2254251"/>
                </a:lnTo>
                <a:lnTo>
                  <a:pt x="223261" y="2254251"/>
                </a:lnTo>
                <a:cubicBezTo>
                  <a:pt x="99957" y="2254251"/>
                  <a:pt x="0" y="2154294"/>
                  <a:pt x="0" y="2030990"/>
                </a:cubicBezTo>
                <a:lnTo>
                  <a:pt x="0" y="223261"/>
                </a:lnTo>
                <a:cubicBezTo>
                  <a:pt x="0" y="99957"/>
                  <a:pt x="99957" y="0"/>
                  <a:pt x="223261" y="0"/>
                </a:cubicBezTo>
                <a:close/>
              </a:path>
            </a:pathLst>
          </a:custGeom>
          <a:solidFill>
            <a:srgbClr val="FFF0C9"/>
          </a:solidFill>
        </p:spPr>
        <p:txBody>
          <a:bodyPr wrap="square" lIns="324000" tIns="698400" rIns="180000">
            <a:noAutofit/>
          </a:bodyPr>
          <a:lstStyle>
            <a:lvl1pPr marL="48600" indent="0">
              <a:buNone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6" name="Platshållare för text 22">
            <a:extLst>
              <a:ext uri="{FF2B5EF4-FFF2-40B4-BE49-F238E27FC236}">
                <a16:creationId xmlns:a16="http://schemas.microsoft.com/office/drawing/2014/main" id="{2BB81B42-A327-9079-2CBF-A8889307CD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80799" y="3815079"/>
            <a:ext cx="2895600" cy="371475"/>
          </a:xfrm>
        </p:spPr>
        <p:txBody>
          <a:bodyPr/>
          <a:lstStyle>
            <a:lvl1pPr marL="48600" indent="0">
              <a:buNone/>
              <a:defRPr b="1">
                <a:solidFill>
                  <a:schemeClr val="accent4"/>
                </a:solidFill>
                <a:latin typeface="Work Sans SemiBold" pitchFamily="2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408849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tshållare för bild 37">
            <a:extLst>
              <a:ext uri="{FF2B5EF4-FFF2-40B4-BE49-F238E27FC236}">
                <a16:creationId xmlns:a16="http://schemas.microsoft.com/office/drawing/2014/main" id="{AB98059F-2338-70B0-DA23-66EE6CEF421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vert="horz" wrap="square" lIns="91440" tIns="360000" rIns="91440" bIns="360000" rtlCol="0">
            <a:noAutofit/>
          </a:bodyPr>
          <a:lstStyle>
            <a:lvl1pPr marL="0" indent="0" algn="ctr">
              <a:buNone/>
              <a:defRPr lang="en-GB">
                <a:solidFill>
                  <a:schemeClr val="bg1"/>
                </a:solidFill>
              </a:defRPr>
            </a:lvl1pPr>
          </a:lstStyle>
          <a:p>
            <a:pPr marL="342900" lvl="0" indent="-342900" algn="ctr"/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EE7A5A37-E4FF-69F7-BABB-9D851AAD66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87588" y="1122362"/>
            <a:ext cx="3765550" cy="2254251"/>
          </a:xfrm>
          <a:custGeom>
            <a:avLst/>
            <a:gdLst>
              <a:gd name="connsiteX0" fmla="*/ 223261 w 3765550"/>
              <a:gd name="connsiteY0" fmla="*/ 0 h 2254251"/>
              <a:gd name="connsiteX1" fmla="*/ 3542289 w 3765550"/>
              <a:gd name="connsiteY1" fmla="*/ 0 h 2254251"/>
              <a:gd name="connsiteX2" fmla="*/ 3765550 w 3765550"/>
              <a:gd name="connsiteY2" fmla="*/ 223261 h 2254251"/>
              <a:gd name="connsiteX3" fmla="*/ 3765550 w 3765550"/>
              <a:gd name="connsiteY3" fmla="*/ 1068388 h 2254251"/>
              <a:gd name="connsiteX4" fmla="*/ 3765550 w 3765550"/>
              <a:gd name="connsiteY4" fmla="*/ 2030990 h 2254251"/>
              <a:gd name="connsiteX5" fmla="*/ 3765550 w 3765550"/>
              <a:gd name="connsiteY5" fmla="*/ 2254251 h 2254251"/>
              <a:gd name="connsiteX6" fmla="*/ 3542289 w 3765550"/>
              <a:gd name="connsiteY6" fmla="*/ 2254251 h 2254251"/>
              <a:gd name="connsiteX7" fmla="*/ 1757362 w 3765550"/>
              <a:gd name="connsiteY7" fmla="*/ 2254251 h 2254251"/>
              <a:gd name="connsiteX8" fmla="*/ 223261 w 3765550"/>
              <a:gd name="connsiteY8" fmla="*/ 2254251 h 2254251"/>
              <a:gd name="connsiteX9" fmla="*/ 0 w 3765550"/>
              <a:gd name="connsiteY9" fmla="*/ 2030990 h 2254251"/>
              <a:gd name="connsiteX10" fmla="*/ 0 w 3765550"/>
              <a:gd name="connsiteY10" fmla="*/ 223261 h 2254251"/>
              <a:gd name="connsiteX11" fmla="*/ 223261 w 3765550"/>
              <a:gd name="connsiteY11" fmla="*/ 0 h 225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5550" h="2254251">
                <a:moveTo>
                  <a:pt x="223261" y="0"/>
                </a:moveTo>
                <a:lnTo>
                  <a:pt x="3542289" y="0"/>
                </a:lnTo>
                <a:cubicBezTo>
                  <a:pt x="3665593" y="0"/>
                  <a:pt x="3765550" y="99957"/>
                  <a:pt x="3765550" y="223261"/>
                </a:cubicBezTo>
                <a:lnTo>
                  <a:pt x="3765550" y="1068388"/>
                </a:lnTo>
                <a:lnTo>
                  <a:pt x="3765550" y="2030990"/>
                </a:lnTo>
                <a:lnTo>
                  <a:pt x="3765550" y="2254251"/>
                </a:lnTo>
                <a:lnTo>
                  <a:pt x="3542289" y="2254251"/>
                </a:lnTo>
                <a:lnTo>
                  <a:pt x="1757362" y="2254251"/>
                </a:lnTo>
                <a:lnTo>
                  <a:pt x="223261" y="2254251"/>
                </a:lnTo>
                <a:cubicBezTo>
                  <a:pt x="99957" y="2254251"/>
                  <a:pt x="0" y="2154294"/>
                  <a:pt x="0" y="2030990"/>
                </a:cubicBezTo>
                <a:lnTo>
                  <a:pt x="0" y="223261"/>
                </a:lnTo>
                <a:cubicBezTo>
                  <a:pt x="0" y="99957"/>
                  <a:pt x="99957" y="0"/>
                  <a:pt x="2232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lIns="324000" tIns="698400" rIns="180000">
            <a:noAutofit/>
          </a:bodyPr>
          <a:lstStyle>
            <a:lvl1pPr marL="48600" indent="0">
              <a:buNone/>
              <a:defRPr>
                <a:solidFill>
                  <a:srgbClr val="FFF0C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latshållare för text 22">
            <a:extLst>
              <a:ext uri="{FF2B5EF4-FFF2-40B4-BE49-F238E27FC236}">
                <a16:creationId xmlns:a16="http://schemas.microsoft.com/office/drawing/2014/main" id="{A7641DBD-5C34-03AB-3FDE-062DA15627D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29523" y="1459547"/>
            <a:ext cx="2895600" cy="371475"/>
          </a:xfrm>
        </p:spPr>
        <p:txBody>
          <a:bodyPr/>
          <a:lstStyle>
            <a:lvl1pPr marL="48600" indent="0">
              <a:buNone/>
              <a:defRPr b="1">
                <a:solidFill>
                  <a:srgbClr val="FFF0C9"/>
                </a:solidFill>
                <a:latin typeface="Work Sans SemiBold" pitchFamily="2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9" name="Platshållare för text 18">
            <a:extLst>
              <a:ext uri="{FF2B5EF4-FFF2-40B4-BE49-F238E27FC236}">
                <a16:creationId xmlns:a16="http://schemas.microsoft.com/office/drawing/2014/main" id="{CF295CBE-264C-D7E5-DF27-BE3B34A442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38864" y="1122362"/>
            <a:ext cx="3765550" cy="2254251"/>
          </a:xfrm>
          <a:custGeom>
            <a:avLst/>
            <a:gdLst>
              <a:gd name="connsiteX0" fmla="*/ 223261 w 3765550"/>
              <a:gd name="connsiteY0" fmla="*/ 0 h 2254251"/>
              <a:gd name="connsiteX1" fmla="*/ 3542289 w 3765550"/>
              <a:gd name="connsiteY1" fmla="*/ 0 h 2254251"/>
              <a:gd name="connsiteX2" fmla="*/ 3765550 w 3765550"/>
              <a:gd name="connsiteY2" fmla="*/ 223261 h 2254251"/>
              <a:gd name="connsiteX3" fmla="*/ 3765550 w 3765550"/>
              <a:gd name="connsiteY3" fmla="*/ 1068388 h 2254251"/>
              <a:gd name="connsiteX4" fmla="*/ 3765550 w 3765550"/>
              <a:gd name="connsiteY4" fmla="*/ 2030990 h 2254251"/>
              <a:gd name="connsiteX5" fmla="*/ 3765550 w 3765550"/>
              <a:gd name="connsiteY5" fmla="*/ 2254251 h 2254251"/>
              <a:gd name="connsiteX6" fmla="*/ 3542289 w 3765550"/>
              <a:gd name="connsiteY6" fmla="*/ 2254251 h 2254251"/>
              <a:gd name="connsiteX7" fmla="*/ 1757362 w 3765550"/>
              <a:gd name="connsiteY7" fmla="*/ 2254251 h 2254251"/>
              <a:gd name="connsiteX8" fmla="*/ 223261 w 3765550"/>
              <a:gd name="connsiteY8" fmla="*/ 2254251 h 2254251"/>
              <a:gd name="connsiteX9" fmla="*/ 0 w 3765550"/>
              <a:gd name="connsiteY9" fmla="*/ 2030990 h 2254251"/>
              <a:gd name="connsiteX10" fmla="*/ 0 w 3765550"/>
              <a:gd name="connsiteY10" fmla="*/ 223261 h 2254251"/>
              <a:gd name="connsiteX11" fmla="*/ 223261 w 3765550"/>
              <a:gd name="connsiteY11" fmla="*/ 0 h 225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5550" h="2254251">
                <a:moveTo>
                  <a:pt x="223261" y="0"/>
                </a:moveTo>
                <a:lnTo>
                  <a:pt x="3542289" y="0"/>
                </a:lnTo>
                <a:cubicBezTo>
                  <a:pt x="3665593" y="0"/>
                  <a:pt x="3765550" y="99957"/>
                  <a:pt x="3765550" y="223261"/>
                </a:cubicBezTo>
                <a:lnTo>
                  <a:pt x="3765550" y="1068388"/>
                </a:lnTo>
                <a:lnTo>
                  <a:pt x="3765550" y="2030990"/>
                </a:lnTo>
                <a:lnTo>
                  <a:pt x="3765550" y="2254251"/>
                </a:lnTo>
                <a:lnTo>
                  <a:pt x="3542289" y="2254251"/>
                </a:lnTo>
                <a:lnTo>
                  <a:pt x="1757362" y="2254251"/>
                </a:lnTo>
                <a:lnTo>
                  <a:pt x="223261" y="2254251"/>
                </a:lnTo>
                <a:cubicBezTo>
                  <a:pt x="99957" y="2254251"/>
                  <a:pt x="0" y="2154294"/>
                  <a:pt x="0" y="2030990"/>
                </a:cubicBezTo>
                <a:lnTo>
                  <a:pt x="0" y="223261"/>
                </a:lnTo>
                <a:cubicBezTo>
                  <a:pt x="0" y="99957"/>
                  <a:pt x="99957" y="0"/>
                  <a:pt x="2232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lIns="324000" tIns="698400" rIns="180000">
            <a:noAutofit/>
          </a:bodyPr>
          <a:lstStyle>
            <a:lvl1pPr marL="48600" indent="0">
              <a:buNone/>
              <a:defRPr>
                <a:solidFill>
                  <a:srgbClr val="FFF0C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9" name="Platshållare för text 22">
            <a:extLst>
              <a:ext uri="{FF2B5EF4-FFF2-40B4-BE49-F238E27FC236}">
                <a16:creationId xmlns:a16="http://schemas.microsoft.com/office/drawing/2014/main" id="{BD5CC7A5-A92A-6923-C86F-82D1BFA3087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80799" y="1450022"/>
            <a:ext cx="2895600" cy="371475"/>
          </a:xfrm>
        </p:spPr>
        <p:txBody>
          <a:bodyPr/>
          <a:lstStyle>
            <a:lvl1pPr marL="48600" indent="0">
              <a:buNone/>
              <a:defRPr b="1">
                <a:solidFill>
                  <a:srgbClr val="FFF0C9"/>
                </a:solidFill>
                <a:latin typeface="Work Sans SemiBold" pitchFamily="2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20" name="Platshållare för text 19">
            <a:extLst>
              <a:ext uri="{FF2B5EF4-FFF2-40B4-BE49-F238E27FC236}">
                <a16:creationId xmlns:a16="http://schemas.microsoft.com/office/drawing/2014/main" id="{C9D6D994-8D56-0A35-21E3-048DFCCEBF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287588" y="3481387"/>
            <a:ext cx="3765550" cy="2254251"/>
          </a:xfrm>
          <a:custGeom>
            <a:avLst/>
            <a:gdLst>
              <a:gd name="connsiteX0" fmla="*/ 223261 w 3765550"/>
              <a:gd name="connsiteY0" fmla="*/ 0 h 2254251"/>
              <a:gd name="connsiteX1" fmla="*/ 3542289 w 3765550"/>
              <a:gd name="connsiteY1" fmla="*/ 0 h 2254251"/>
              <a:gd name="connsiteX2" fmla="*/ 3765550 w 3765550"/>
              <a:gd name="connsiteY2" fmla="*/ 223261 h 2254251"/>
              <a:gd name="connsiteX3" fmla="*/ 3765550 w 3765550"/>
              <a:gd name="connsiteY3" fmla="*/ 1068388 h 2254251"/>
              <a:gd name="connsiteX4" fmla="*/ 3765550 w 3765550"/>
              <a:gd name="connsiteY4" fmla="*/ 2030990 h 2254251"/>
              <a:gd name="connsiteX5" fmla="*/ 3765550 w 3765550"/>
              <a:gd name="connsiteY5" fmla="*/ 2254251 h 2254251"/>
              <a:gd name="connsiteX6" fmla="*/ 3542289 w 3765550"/>
              <a:gd name="connsiteY6" fmla="*/ 2254251 h 2254251"/>
              <a:gd name="connsiteX7" fmla="*/ 1757362 w 3765550"/>
              <a:gd name="connsiteY7" fmla="*/ 2254251 h 2254251"/>
              <a:gd name="connsiteX8" fmla="*/ 223261 w 3765550"/>
              <a:gd name="connsiteY8" fmla="*/ 2254251 h 2254251"/>
              <a:gd name="connsiteX9" fmla="*/ 0 w 3765550"/>
              <a:gd name="connsiteY9" fmla="*/ 2030990 h 2254251"/>
              <a:gd name="connsiteX10" fmla="*/ 0 w 3765550"/>
              <a:gd name="connsiteY10" fmla="*/ 223261 h 2254251"/>
              <a:gd name="connsiteX11" fmla="*/ 223261 w 3765550"/>
              <a:gd name="connsiteY11" fmla="*/ 0 h 225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5550" h="2254251">
                <a:moveTo>
                  <a:pt x="223261" y="0"/>
                </a:moveTo>
                <a:lnTo>
                  <a:pt x="3542289" y="0"/>
                </a:lnTo>
                <a:cubicBezTo>
                  <a:pt x="3665593" y="0"/>
                  <a:pt x="3765550" y="99957"/>
                  <a:pt x="3765550" y="223261"/>
                </a:cubicBezTo>
                <a:lnTo>
                  <a:pt x="3765550" y="1068388"/>
                </a:lnTo>
                <a:lnTo>
                  <a:pt x="3765550" y="2030990"/>
                </a:lnTo>
                <a:lnTo>
                  <a:pt x="3765550" y="2254251"/>
                </a:lnTo>
                <a:lnTo>
                  <a:pt x="3542289" y="2254251"/>
                </a:lnTo>
                <a:lnTo>
                  <a:pt x="1757362" y="2254251"/>
                </a:lnTo>
                <a:lnTo>
                  <a:pt x="223261" y="2254251"/>
                </a:lnTo>
                <a:cubicBezTo>
                  <a:pt x="99957" y="2254251"/>
                  <a:pt x="0" y="2154294"/>
                  <a:pt x="0" y="2030990"/>
                </a:cubicBezTo>
                <a:lnTo>
                  <a:pt x="0" y="223261"/>
                </a:lnTo>
                <a:cubicBezTo>
                  <a:pt x="0" y="99957"/>
                  <a:pt x="99957" y="0"/>
                  <a:pt x="2232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lIns="324000" tIns="698400" rIns="180000">
            <a:noAutofit/>
          </a:bodyPr>
          <a:lstStyle>
            <a:lvl1pPr marL="48600" indent="0">
              <a:buNone/>
              <a:defRPr>
                <a:solidFill>
                  <a:srgbClr val="FFF0C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3" name="Platshållare för text 22">
            <a:extLst>
              <a:ext uri="{FF2B5EF4-FFF2-40B4-BE49-F238E27FC236}">
                <a16:creationId xmlns:a16="http://schemas.microsoft.com/office/drawing/2014/main" id="{EEDAD431-884D-436F-672E-E6B359ACF40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29521" y="3815079"/>
            <a:ext cx="2895600" cy="371475"/>
          </a:xfrm>
        </p:spPr>
        <p:txBody>
          <a:bodyPr/>
          <a:lstStyle>
            <a:lvl1pPr marL="48600" indent="0">
              <a:buNone/>
              <a:defRPr b="1">
                <a:solidFill>
                  <a:srgbClr val="FFF0C9"/>
                </a:solidFill>
                <a:latin typeface="Work Sans SemiBold" pitchFamily="2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60E89BBC-82CE-CCCB-7531-7CB723896E8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38864" y="3481387"/>
            <a:ext cx="3765550" cy="2254251"/>
          </a:xfrm>
          <a:custGeom>
            <a:avLst/>
            <a:gdLst>
              <a:gd name="connsiteX0" fmla="*/ 223261 w 3765550"/>
              <a:gd name="connsiteY0" fmla="*/ 0 h 2254251"/>
              <a:gd name="connsiteX1" fmla="*/ 3542289 w 3765550"/>
              <a:gd name="connsiteY1" fmla="*/ 0 h 2254251"/>
              <a:gd name="connsiteX2" fmla="*/ 3765550 w 3765550"/>
              <a:gd name="connsiteY2" fmla="*/ 223261 h 2254251"/>
              <a:gd name="connsiteX3" fmla="*/ 3765550 w 3765550"/>
              <a:gd name="connsiteY3" fmla="*/ 1068388 h 2254251"/>
              <a:gd name="connsiteX4" fmla="*/ 3765550 w 3765550"/>
              <a:gd name="connsiteY4" fmla="*/ 2030990 h 2254251"/>
              <a:gd name="connsiteX5" fmla="*/ 3765550 w 3765550"/>
              <a:gd name="connsiteY5" fmla="*/ 2254251 h 2254251"/>
              <a:gd name="connsiteX6" fmla="*/ 3542289 w 3765550"/>
              <a:gd name="connsiteY6" fmla="*/ 2254251 h 2254251"/>
              <a:gd name="connsiteX7" fmla="*/ 1757362 w 3765550"/>
              <a:gd name="connsiteY7" fmla="*/ 2254251 h 2254251"/>
              <a:gd name="connsiteX8" fmla="*/ 223261 w 3765550"/>
              <a:gd name="connsiteY8" fmla="*/ 2254251 h 2254251"/>
              <a:gd name="connsiteX9" fmla="*/ 0 w 3765550"/>
              <a:gd name="connsiteY9" fmla="*/ 2030990 h 2254251"/>
              <a:gd name="connsiteX10" fmla="*/ 0 w 3765550"/>
              <a:gd name="connsiteY10" fmla="*/ 223261 h 2254251"/>
              <a:gd name="connsiteX11" fmla="*/ 223261 w 3765550"/>
              <a:gd name="connsiteY11" fmla="*/ 0 h 225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65550" h="2254251">
                <a:moveTo>
                  <a:pt x="223261" y="0"/>
                </a:moveTo>
                <a:lnTo>
                  <a:pt x="3542289" y="0"/>
                </a:lnTo>
                <a:cubicBezTo>
                  <a:pt x="3665593" y="0"/>
                  <a:pt x="3765550" y="99957"/>
                  <a:pt x="3765550" y="223261"/>
                </a:cubicBezTo>
                <a:lnTo>
                  <a:pt x="3765550" y="1068388"/>
                </a:lnTo>
                <a:lnTo>
                  <a:pt x="3765550" y="2030990"/>
                </a:lnTo>
                <a:lnTo>
                  <a:pt x="3765550" y="2254251"/>
                </a:lnTo>
                <a:lnTo>
                  <a:pt x="3542289" y="2254251"/>
                </a:lnTo>
                <a:lnTo>
                  <a:pt x="1757362" y="2254251"/>
                </a:lnTo>
                <a:lnTo>
                  <a:pt x="223261" y="2254251"/>
                </a:lnTo>
                <a:cubicBezTo>
                  <a:pt x="99957" y="2254251"/>
                  <a:pt x="0" y="2154294"/>
                  <a:pt x="0" y="2030990"/>
                </a:cubicBezTo>
                <a:lnTo>
                  <a:pt x="0" y="223261"/>
                </a:lnTo>
                <a:cubicBezTo>
                  <a:pt x="0" y="99957"/>
                  <a:pt x="99957" y="0"/>
                  <a:pt x="2232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lIns="324000" tIns="698400" rIns="180000">
            <a:noAutofit/>
          </a:bodyPr>
          <a:lstStyle>
            <a:lvl1pPr marL="48600" indent="0">
              <a:buNone/>
              <a:defRPr>
                <a:solidFill>
                  <a:srgbClr val="FFF0C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6" name="Platshållare för text 22">
            <a:extLst>
              <a:ext uri="{FF2B5EF4-FFF2-40B4-BE49-F238E27FC236}">
                <a16:creationId xmlns:a16="http://schemas.microsoft.com/office/drawing/2014/main" id="{2BB81B42-A327-9079-2CBF-A8889307CD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80799" y="3815079"/>
            <a:ext cx="2895600" cy="371475"/>
          </a:xfrm>
        </p:spPr>
        <p:txBody>
          <a:bodyPr/>
          <a:lstStyle>
            <a:lvl1pPr marL="48600" indent="0">
              <a:buNone/>
              <a:defRPr b="1">
                <a:solidFill>
                  <a:srgbClr val="FFF0C9"/>
                </a:solidFill>
                <a:latin typeface="Work Sans SemiBold" pitchFamily="2" charset="0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41954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vslutsbild">
    <p:bg>
      <p:bgPr>
        <a:solidFill>
          <a:srgbClr val="7000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Logotyp inv">
            <a:extLst>
              <a:ext uri="{FF2B5EF4-FFF2-40B4-BE49-F238E27FC236}">
                <a16:creationId xmlns:a16="http://schemas.microsoft.com/office/drawing/2014/main" id="{F084E0D0-4263-2102-CE35-743C822079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287" y="2228899"/>
            <a:ext cx="3735425" cy="240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330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vsluts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Logotyp">
            <a:extLst>
              <a:ext uri="{FF2B5EF4-FFF2-40B4-BE49-F238E27FC236}">
                <a16:creationId xmlns:a16="http://schemas.microsoft.com/office/drawing/2014/main" id="{7CA074E0-86BB-D5BD-30FF-4DDFEAA9BE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287" y="2228899"/>
            <a:ext cx="3735425" cy="240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89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Pr>
        <a:solidFill>
          <a:srgbClr val="7000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ihandsfigur: Form 21">
            <a:extLst>
              <a:ext uri="{FF2B5EF4-FFF2-40B4-BE49-F238E27FC236}">
                <a16:creationId xmlns:a16="http://schemas.microsoft.com/office/drawing/2014/main" id="{6E8BF6E5-2BC0-89AB-3D08-02AEFE53A6AC}"/>
              </a:ext>
            </a:extLst>
          </p:cNvPr>
          <p:cNvSpPr/>
          <p:nvPr/>
        </p:nvSpPr>
        <p:spPr>
          <a:xfrm rot="17444171" flipH="1">
            <a:off x="4814271" y="2885982"/>
            <a:ext cx="5912354" cy="3738278"/>
          </a:xfrm>
          <a:custGeom>
            <a:avLst/>
            <a:gdLst>
              <a:gd name="connsiteX0" fmla="*/ 133718 w 5912354"/>
              <a:gd name="connsiteY0" fmla="*/ 2904477 h 3738278"/>
              <a:gd name="connsiteX1" fmla="*/ 0 w 5912354"/>
              <a:gd name="connsiteY1" fmla="*/ 3738278 h 3738278"/>
              <a:gd name="connsiteX2" fmla="*/ 670609 w 5912354"/>
              <a:gd name="connsiteY2" fmla="*/ 3067399 h 3738278"/>
              <a:gd name="connsiteX3" fmla="*/ 4751387 w 5912354"/>
              <a:gd name="connsiteY3" fmla="*/ 3066551 h 3738278"/>
              <a:gd name="connsiteX4" fmla="*/ 5912354 w 5912354"/>
              <a:gd name="connsiteY4" fmla="*/ 0 h 3738278"/>
              <a:gd name="connsiteX5" fmla="*/ 3736219 w 5912354"/>
              <a:gd name="connsiteY5" fmla="*/ 439 h 3738278"/>
              <a:gd name="connsiteX6" fmla="*/ 1820002 w 5912354"/>
              <a:gd name="connsiteY6" fmla="*/ 863277 h 3738278"/>
              <a:gd name="connsiteX7" fmla="*/ 862028 w 5912354"/>
              <a:gd name="connsiteY7" fmla="*/ 1821655 h 3738278"/>
              <a:gd name="connsiteX8" fmla="*/ 133718 w 5912354"/>
              <a:gd name="connsiteY8" fmla="*/ 2904477 h 3738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2354" h="3738278">
                <a:moveTo>
                  <a:pt x="133718" y="2904477"/>
                </a:moveTo>
                <a:cubicBezTo>
                  <a:pt x="47024" y="3145357"/>
                  <a:pt x="-76" y="3414866"/>
                  <a:pt x="0" y="3738278"/>
                </a:cubicBezTo>
                <a:cubicBezTo>
                  <a:pt x="-67" y="3259156"/>
                  <a:pt x="191554" y="3067534"/>
                  <a:pt x="670609" y="3067399"/>
                </a:cubicBezTo>
                <a:lnTo>
                  <a:pt x="4751387" y="3066551"/>
                </a:lnTo>
                <a:lnTo>
                  <a:pt x="5912354" y="0"/>
                </a:lnTo>
                <a:lnTo>
                  <a:pt x="3736219" y="439"/>
                </a:lnTo>
                <a:cubicBezTo>
                  <a:pt x="2873854" y="641"/>
                  <a:pt x="2394867" y="336114"/>
                  <a:pt x="1820002" y="863277"/>
                </a:cubicBezTo>
                <a:cubicBezTo>
                  <a:pt x="1484664" y="1166700"/>
                  <a:pt x="1165384" y="1486250"/>
                  <a:pt x="862028" y="1821655"/>
                </a:cubicBezTo>
                <a:cubicBezTo>
                  <a:pt x="532678" y="2181073"/>
                  <a:pt x="278207" y="2503011"/>
                  <a:pt x="133718" y="2904477"/>
                </a:cubicBezTo>
                <a:close/>
              </a:path>
            </a:pathLst>
          </a:custGeom>
          <a:solidFill>
            <a:srgbClr val="FFF0C9"/>
          </a:solidFill>
          <a:ln w="6747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0" name="Frihandsfigur: Form 19">
            <a:extLst>
              <a:ext uri="{FF2B5EF4-FFF2-40B4-BE49-F238E27FC236}">
                <a16:creationId xmlns:a16="http://schemas.microsoft.com/office/drawing/2014/main" id="{68D17C2E-D9D5-60D2-5B62-3E541845E4BB}"/>
              </a:ext>
            </a:extLst>
          </p:cNvPr>
          <p:cNvSpPr/>
          <p:nvPr userDrawn="1"/>
        </p:nvSpPr>
        <p:spPr>
          <a:xfrm rot="17444171" flipH="1">
            <a:off x="9529988" y="2692165"/>
            <a:ext cx="3067296" cy="3573147"/>
          </a:xfrm>
          <a:custGeom>
            <a:avLst/>
            <a:gdLst>
              <a:gd name="connsiteX0" fmla="*/ 38305 w 3067296"/>
              <a:gd name="connsiteY0" fmla="*/ 363497 h 3573147"/>
              <a:gd name="connsiteX1" fmla="*/ 740 w 3067296"/>
              <a:gd name="connsiteY1" fmla="*/ 670406 h 3573147"/>
              <a:gd name="connsiteX2" fmla="*/ 0 w 3067296"/>
              <a:gd name="connsiteY2" fmla="*/ 2412471 h 3573147"/>
              <a:gd name="connsiteX3" fmla="*/ 3065784 w 3067296"/>
              <a:gd name="connsiteY3" fmla="*/ 3573147 h 3573147"/>
              <a:gd name="connsiteX4" fmla="*/ 3067296 w 3067296"/>
              <a:gd name="connsiteY4" fmla="*/ 1080 h 3573147"/>
              <a:gd name="connsiteX5" fmla="*/ 671754 w 3067296"/>
              <a:gd name="connsiteY5" fmla="*/ 0 h 3573147"/>
              <a:gd name="connsiteX6" fmla="*/ 38305 w 3067296"/>
              <a:gd name="connsiteY6" fmla="*/ 363497 h 3573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67296" h="3573147">
                <a:moveTo>
                  <a:pt x="38305" y="363497"/>
                </a:moveTo>
                <a:cubicBezTo>
                  <a:pt x="12813" y="448823"/>
                  <a:pt x="791" y="550626"/>
                  <a:pt x="740" y="670406"/>
                </a:cubicBezTo>
                <a:lnTo>
                  <a:pt x="0" y="2412471"/>
                </a:lnTo>
                <a:lnTo>
                  <a:pt x="3065784" y="3573147"/>
                </a:lnTo>
                <a:lnTo>
                  <a:pt x="3067296" y="1080"/>
                </a:lnTo>
                <a:lnTo>
                  <a:pt x="671754" y="0"/>
                </a:lnTo>
                <a:cubicBezTo>
                  <a:pt x="312463" y="-152"/>
                  <a:pt x="114778" y="107522"/>
                  <a:pt x="38305" y="363497"/>
                </a:cubicBezTo>
                <a:close/>
              </a:path>
            </a:pathLst>
          </a:custGeom>
          <a:solidFill>
            <a:srgbClr val="D01848"/>
          </a:solidFill>
          <a:ln w="6747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D48FEE8-20FB-2D8A-3F8E-3291701A5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285418"/>
            <a:ext cx="8085290" cy="2114881"/>
          </a:xfrm>
        </p:spPr>
        <p:txBody>
          <a:bodyPr anchor="b"/>
          <a:lstStyle>
            <a:lvl1pPr>
              <a:defRPr sz="7200">
                <a:solidFill>
                  <a:srgbClr val="FFF0C9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B6FC107-3B64-0836-7AB0-736789A87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9562" y="2659747"/>
            <a:ext cx="6895469" cy="67836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24" name="Bildobjekt 23" descr="Logotyp inv">
            <a:extLst>
              <a:ext uri="{FF2B5EF4-FFF2-40B4-BE49-F238E27FC236}">
                <a16:creationId xmlns:a16="http://schemas.microsoft.com/office/drawing/2014/main" id="{A1BC9F3C-913E-B8A2-41F6-7F742E359F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9" y="5974322"/>
            <a:ext cx="931069" cy="59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461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0A581E-3D83-8CC1-7AFB-B13F8706CF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563" y="285419"/>
            <a:ext cx="8085290" cy="2114881"/>
          </a:xfrm>
        </p:spPr>
        <p:txBody>
          <a:bodyPr anchor="b"/>
          <a:lstStyle>
            <a:lvl1pPr algn="l">
              <a:defRPr sz="7200">
                <a:solidFill>
                  <a:srgbClr val="70003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8B0BBEA-8190-B235-1400-B299C730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9562" y="2659747"/>
            <a:ext cx="6895469" cy="678364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70003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5" name="Bildobjekt 4" descr="Logotyp">
            <a:extLst>
              <a:ext uri="{FF2B5EF4-FFF2-40B4-BE49-F238E27FC236}">
                <a16:creationId xmlns:a16="http://schemas.microsoft.com/office/drawing/2014/main" id="{FE9418FB-AC1E-1FE0-0FCD-F836B23F7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9" y="5974322"/>
            <a:ext cx="931069" cy="59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518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">
    <p:bg>
      <p:bgPr>
        <a:solidFill>
          <a:srgbClr val="FFF0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tshållare för bild 23">
            <a:extLst>
              <a:ext uri="{FF2B5EF4-FFF2-40B4-BE49-F238E27FC236}">
                <a16:creationId xmlns:a16="http://schemas.microsoft.com/office/drawing/2014/main" id="{F23E775F-E018-070F-EF57-884C23CCD61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tIns="1332000" anchor="ctr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5" name="Rubrik 24">
            <a:extLst>
              <a:ext uri="{FF2B5EF4-FFF2-40B4-BE49-F238E27FC236}">
                <a16:creationId xmlns:a16="http://schemas.microsoft.com/office/drawing/2014/main" id="{A02DA388-F614-7A32-2A7A-A0F6971D7A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150" y="442859"/>
            <a:ext cx="6413500" cy="2528940"/>
          </a:xfrm>
          <a:custGeom>
            <a:avLst/>
            <a:gdLst>
              <a:gd name="connsiteX0" fmla="*/ 0 w 6413500"/>
              <a:gd name="connsiteY0" fmla="*/ 0 h 2528940"/>
              <a:gd name="connsiteX1" fmla="*/ 6252949 w 6413500"/>
              <a:gd name="connsiteY1" fmla="*/ 0 h 2528940"/>
              <a:gd name="connsiteX2" fmla="*/ 6270167 w 6413500"/>
              <a:gd name="connsiteY2" fmla="*/ 5332 h 2528940"/>
              <a:gd name="connsiteX3" fmla="*/ 6403357 w 6413500"/>
              <a:gd name="connsiteY3" fmla="*/ 138187 h 2528940"/>
              <a:gd name="connsiteX4" fmla="*/ 6413500 w 6413500"/>
              <a:gd name="connsiteY4" fmla="*/ 188301 h 2528940"/>
              <a:gd name="connsiteX5" fmla="*/ 6413500 w 6413500"/>
              <a:gd name="connsiteY5" fmla="*/ 2301905 h 2528940"/>
              <a:gd name="connsiteX6" fmla="*/ 6397901 w 6413500"/>
              <a:gd name="connsiteY6" fmla="*/ 2379365 h 2528940"/>
              <a:gd name="connsiteX7" fmla="*/ 6218185 w 6413500"/>
              <a:gd name="connsiteY7" fmla="*/ 2527138 h 2528940"/>
              <a:gd name="connsiteX8" fmla="*/ 6200351 w 6413500"/>
              <a:gd name="connsiteY8" fmla="*/ 2528940 h 2528940"/>
              <a:gd name="connsiteX9" fmla="*/ 6135394 w 6413500"/>
              <a:gd name="connsiteY9" fmla="*/ 2528940 h 2528940"/>
              <a:gd name="connsiteX10" fmla="*/ 6117559 w 6413500"/>
              <a:gd name="connsiteY10" fmla="*/ 2527138 h 2528940"/>
              <a:gd name="connsiteX11" fmla="*/ 6107964 w 6413500"/>
              <a:gd name="connsiteY11" fmla="*/ 2524152 h 2528940"/>
              <a:gd name="connsiteX12" fmla="*/ 6107964 w 6413500"/>
              <a:gd name="connsiteY12" fmla="*/ 2528940 h 2528940"/>
              <a:gd name="connsiteX13" fmla="*/ 252546 w 6413500"/>
              <a:gd name="connsiteY13" fmla="*/ 2528940 h 2528940"/>
              <a:gd name="connsiteX14" fmla="*/ 252546 w 6413500"/>
              <a:gd name="connsiteY14" fmla="*/ 2525802 h 2528940"/>
              <a:gd name="connsiteX15" fmla="*/ 240752 w 6413500"/>
              <a:gd name="connsiteY15" fmla="*/ 2526988 h 2528940"/>
              <a:gd name="connsiteX16" fmla="*/ 10143 w 6413500"/>
              <a:gd name="connsiteY16" fmla="*/ 2374514 h 2528940"/>
              <a:gd name="connsiteX17" fmla="*/ 0 w 6413500"/>
              <a:gd name="connsiteY17" fmla="*/ 2324401 h 2528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413500" h="2528940">
                <a:moveTo>
                  <a:pt x="0" y="0"/>
                </a:moveTo>
                <a:lnTo>
                  <a:pt x="6252949" y="0"/>
                </a:lnTo>
                <a:lnTo>
                  <a:pt x="6270167" y="5332"/>
                </a:lnTo>
                <a:cubicBezTo>
                  <a:pt x="6330053" y="30597"/>
                  <a:pt x="6378028" y="78452"/>
                  <a:pt x="6403357" y="138187"/>
                </a:cubicBezTo>
                <a:lnTo>
                  <a:pt x="6413500" y="188301"/>
                </a:lnTo>
                <a:lnTo>
                  <a:pt x="6413500" y="2301905"/>
                </a:lnTo>
                <a:lnTo>
                  <a:pt x="6397901" y="2379365"/>
                </a:lnTo>
                <a:cubicBezTo>
                  <a:pt x="6366319" y="2454221"/>
                  <a:pt x="6299442" y="2510468"/>
                  <a:pt x="6218185" y="2527138"/>
                </a:cubicBezTo>
                <a:lnTo>
                  <a:pt x="6200351" y="2528940"/>
                </a:lnTo>
                <a:lnTo>
                  <a:pt x="6135394" y="2528940"/>
                </a:lnTo>
                <a:lnTo>
                  <a:pt x="6117559" y="2527138"/>
                </a:lnTo>
                <a:lnTo>
                  <a:pt x="6107964" y="2524152"/>
                </a:lnTo>
                <a:lnTo>
                  <a:pt x="6107964" y="2528940"/>
                </a:lnTo>
                <a:lnTo>
                  <a:pt x="252546" y="2528940"/>
                </a:lnTo>
                <a:lnTo>
                  <a:pt x="252546" y="2525802"/>
                </a:lnTo>
                <a:lnTo>
                  <a:pt x="240752" y="2526988"/>
                </a:lnTo>
                <a:cubicBezTo>
                  <a:pt x="137084" y="2526988"/>
                  <a:pt x="48137" y="2464117"/>
                  <a:pt x="10143" y="2374514"/>
                </a:cubicBezTo>
                <a:lnTo>
                  <a:pt x="0" y="2324401"/>
                </a:lnTo>
                <a:close/>
              </a:path>
            </a:pathLst>
          </a:custGeom>
          <a:solidFill>
            <a:srgbClr val="FFF0C9"/>
          </a:solidFill>
        </p:spPr>
        <p:txBody>
          <a:bodyPr wrap="square" lIns="360000" tIns="36000" rIns="360000" bIns="702000" anchor="b">
            <a:noAutofit/>
          </a:bodyPr>
          <a:lstStyle>
            <a:lvl1pPr algn="l"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8B0BBEA-8190-B235-1400-B299C730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4064" y="2286841"/>
            <a:ext cx="5949108" cy="44963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31" name="Platshållare för text 30" descr="Logotyp inv">
            <a:extLst>
              <a:ext uri="{FF2B5EF4-FFF2-40B4-BE49-F238E27FC236}">
                <a16:creationId xmlns:a16="http://schemas.microsoft.com/office/drawing/2014/main" id="{0F09C4BD-D124-705B-A462-A3AFCC005ED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8619" y="5974322"/>
            <a:ext cx="931069" cy="598259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557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med bild">
    <p:bg>
      <p:bgPr>
        <a:solidFill>
          <a:srgbClr val="FFF0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tshållare för bild 23">
            <a:extLst>
              <a:ext uri="{FF2B5EF4-FFF2-40B4-BE49-F238E27FC236}">
                <a16:creationId xmlns:a16="http://schemas.microsoft.com/office/drawing/2014/main" id="{F23E775F-E018-070F-EF57-884C23CCD61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tIns="1332000" anchor="ctr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FC9ABA1-6AD8-8D9C-F0D5-DEDB9DBC5A4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8150" y="442859"/>
            <a:ext cx="6413500" cy="6079858"/>
          </a:xfrm>
          <a:custGeom>
            <a:avLst/>
            <a:gdLst>
              <a:gd name="connsiteX0" fmla="*/ 0 w 6413500"/>
              <a:gd name="connsiteY0" fmla="*/ 0 h 6079858"/>
              <a:gd name="connsiteX1" fmla="*/ 6252949 w 6413500"/>
              <a:gd name="connsiteY1" fmla="*/ 0 h 6079858"/>
              <a:gd name="connsiteX2" fmla="*/ 6270167 w 6413500"/>
              <a:gd name="connsiteY2" fmla="*/ 5332 h 6079858"/>
              <a:gd name="connsiteX3" fmla="*/ 6403357 w 6413500"/>
              <a:gd name="connsiteY3" fmla="*/ 138187 h 6079858"/>
              <a:gd name="connsiteX4" fmla="*/ 6413500 w 6413500"/>
              <a:gd name="connsiteY4" fmla="*/ 188301 h 6079858"/>
              <a:gd name="connsiteX5" fmla="*/ 6413500 w 6413500"/>
              <a:gd name="connsiteY5" fmla="*/ 1670421 h 6079858"/>
              <a:gd name="connsiteX6" fmla="*/ 6413500 w 6413500"/>
              <a:gd name="connsiteY6" fmla="*/ 2257099 h 6079858"/>
              <a:gd name="connsiteX7" fmla="*/ 6413500 w 6413500"/>
              <a:gd name="connsiteY7" fmla="*/ 2301905 h 6079858"/>
              <a:gd name="connsiteX8" fmla="*/ 6413500 w 6413500"/>
              <a:gd name="connsiteY8" fmla="*/ 3739219 h 6079858"/>
              <a:gd name="connsiteX9" fmla="*/ 6413500 w 6413500"/>
              <a:gd name="connsiteY9" fmla="*/ 3784025 h 6079858"/>
              <a:gd name="connsiteX10" fmla="*/ 6413500 w 6413500"/>
              <a:gd name="connsiteY10" fmla="*/ 4370703 h 6079858"/>
              <a:gd name="connsiteX11" fmla="*/ 6413500 w 6413500"/>
              <a:gd name="connsiteY11" fmla="*/ 5852823 h 6079858"/>
              <a:gd name="connsiteX12" fmla="*/ 6397901 w 6413500"/>
              <a:gd name="connsiteY12" fmla="*/ 5930283 h 6079858"/>
              <a:gd name="connsiteX13" fmla="*/ 6218185 w 6413500"/>
              <a:gd name="connsiteY13" fmla="*/ 6078056 h 6079858"/>
              <a:gd name="connsiteX14" fmla="*/ 6200351 w 6413500"/>
              <a:gd name="connsiteY14" fmla="*/ 6079858 h 6079858"/>
              <a:gd name="connsiteX15" fmla="*/ 6135394 w 6413500"/>
              <a:gd name="connsiteY15" fmla="*/ 6079858 h 6079858"/>
              <a:gd name="connsiteX16" fmla="*/ 6117559 w 6413500"/>
              <a:gd name="connsiteY16" fmla="*/ 6078056 h 6079858"/>
              <a:gd name="connsiteX17" fmla="*/ 6107964 w 6413500"/>
              <a:gd name="connsiteY17" fmla="*/ 6075070 h 6079858"/>
              <a:gd name="connsiteX18" fmla="*/ 6107964 w 6413500"/>
              <a:gd name="connsiteY18" fmla="*/ 6079858 h 6079858"/>
              <a:gd name="connsiteX19" fmla="*/ 252546 w 6413500"/>
              <a:gd name="connsiteY19" fmla="*/ 6079858 h 6079858"/>
              <a:gd name="connsiteX20" fmla="*/ 252546 w 6413500"/>
              <a:gd name="connsiteY20" fmla="*/ 6076720 h 6079858"/>
              <a:gd name="connsiteX21" fmla="*/ 240752 w 6413500"/>
              <a:gd name="connsiteY21" fmla="*/ 6077906 h 6079858"/>
              <a:gd name="connsiteX22" fmla="*/ 10143 w 6413500"/>
              <a:gd name="connsiteY22" fmla="*/ 5925432 h 6079858"/>
              <a:gd name="connsiteX23" fmla="*/ 0 w 6413500"/>
              <a:gd name="connsiteY23" fmla="*/ 5875319 h 6079858"/>
              <a:gd name="connsiteX24" fmla="*/ 0 w 6413500"/>
              <a:gd name="connsiteY24" fmla="*/ 4393199 h 6079858"/>
              <a:gd name="connsiteX25" fmla="*/ 0 w 6413500"/>
              <a:gd name="connsiteY25" fmla="*/ 3806521 h 6079858"/>
              <a:gd name="connsiteX26" fmla="*/ 0 w 6413500"/>
              <a:gd name="connsiteY26" fmla="*/ 3550918 h 6079858"/>
              <a:gd name="connsiteX27" fmla="*/ 0 w 6413500"/>
              <a:gd name="connsiteY27" fmla="*/ 2324401 h 6079858"/>
              <a:gd name="connsiteX28" fmla="*/ 0 w 6413500"/>
              <a:gd name="connsiteY28" fmla="*/ 2068798 h 6079858"/>
              <a:gd name="connsiteX29" fmla="*/ 0 w 6413500"/>
              <a:gd name="connsiteY29" fmla="*/ 1482120 h 6079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413500" h="6079858">
                <a:moveTo>
                  <a:pt x="0" y="0"/>
                </a:moveTo>
                <a:lnTo>
                  <a:pt x="6252949" y="0"/>
                </a:lnTo>
                <a:lnTo>
                  <a:pt x="6270167" y="5332"/>
                </a:lnTo>
                <a:cubicBezTo>
                  <a:pt x="6330053" y="30597"/>
                  <a:pt x="6378028" y="78452"/>
                  <a:pt x="6403357" y="138187"/>
                </a:cubicBezTo>
                <a:lnTo>
                  <a:pt x="6413500" y="188301"/>
                </a:lnTo>
                <a:lnTo>
                  <a:pt x="6413500" y="1670421"/>
                </a:lnTo>
                <a:lnTo>
                  <a:pt x="6413500" y="2257099"/>
                </a:lnTo>
                <a:lnTo>
                  <a:pt x="6413500" y="2301905"/>
                </a:lnTo>
                <a:lnTo>
                  <a:pt x="6413500" y="3739219"/>
                </a:lnTo>
                <a:lnTo>
                  <a:pt x="6413500" y="3784025"/>
                </a:lnTo>
                <a:lnTo>
                  <a:pt x="6413500" y="4370703"/>
                </a:lnTo>
                <a:lnTo>
                  <a:pt x="6413500" y="5852823"/>
                </a:lnTo>
                <a:lnTo>
                  <a:pt x="6397901" y="5930283"/>
                </a:lnTo>
                <a:cubicBezTo>
                  <a:pt x="6366319" y="6005139"/>
                  <a:pt x="6299442" y="6061386"/>
                  <a:pt x="6218185" y="6078056"/>
                </a:cubicBezTo>
                <a:lnTo>
                  <a:pt x="6200351" y="6079858"/>
                </a:lnTo>
                <a:lnTo>
                  <a:pt x="6135394" y="6079858"/>
                </a:lnTo>
                <a:lnTo>
                  <a:pt x="6117559" y="6078056"/>
                </a:lnTo>
                <a:lnTo>
                  <a:pt x="6107964" y="6075070"/>
                </a:lnTo>
                <a:lnTo>
                  <a:pt x="6107964" y="6079858"/>
                </a:lnTo>
                <a:lnTo>
                  <a:pt x="252546" y="6079858"/>
                </a:lnTo>
                <a:lnTo>
                  <a:pt x="252546" y="6076720"/>
                </a:lnTo>
                <a:lnTo>
                  <a:pt x="240752" y="6077906"/>
                </a:lnTo>
                <a:cubicBezTo>
                  <a:pt x="137084" y="6077906"/>
                  <a:pt x="48137" y="6015035"/>
                  <a:pt x="10143" y="5925432"/>
                </a:cubicBezTo>
                <a:lnTo>
                  <a:pt x="0" y="5875319"/>
                </a:lnTo>
                <a:lnTo>
                  <a:pt x="0" y="4393199"/>
                </a:lnTo>
                <a:lnTo>
                  <a:pt x="0" y="3806521"/>
                </a:lnTo>
                <a:lnTo>
                  <a:pt x="0" y="3550918"/>
                </a:lnTo>
                <a:lnTo>
                  <a:pt x="0" y="2324401"/>
                </a:lnTo>
                <a:lnTo>
                  <a:pt x="0" y="2068798"/>
                </a:lnTo>
                <a:lnTo>
                  <a:pt x="0" y="1482120"/>
                </a:lnTo>
                <a:close/>
              </a:path>
            </a:pathLst>
          </a:custGeom>
          <a:solidFill>
            <a:srgbClr val="FFF0C9"/>
          </a:solidFill>
        </p:spPr>
        <p:txBody>
          <a:bodyPr wrap="square" lIns="360000" tIns="360000" rIns="360000" bIns="360000" anchor="t">
            <a:noAutofit/>
          </a:bodyPr>
          <a:lstStyle>
            <a:lvl1pPr algn="l">
              <a:defRPr sz="54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8B0BBEA-8190-B235-1400-B299C730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4064" y="1553965"/>
            <a:ext cx="5949108" cy="449632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99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E2026A-A326-AF01-465D-C5352338D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74" y="723902"/>
            <a:ext cx="6019674" cy="171736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E83D4A-C750-C087-C0E7-AD2BA2A19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B61DD7-DED6-9493-EB65-82DF48EE7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7B4E5B-F791-94C8-F72B-09851970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32B736-9A70-B576-C03D-F49EEECA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142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8FC661-BCC1-D138-E61E-1CE84708B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74" y="723902"/>
            <a:ext cx="6019674" cy="171736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E20FA4-43D8-AB37-5CFF-F103E4AD83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7975" y="2709862"/>
            <a:ext cx="5364000" cy="333839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50FA974-C0FB-F54F-6940-0D91E48BA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799" y="2709862"/>
            <a:ext cx="5364000" cy="333839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94BE758-E861-39F8-017C-21757525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AD076F8-D7CE-CC8A-D838-6A299696B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6AFE0E5-9372-723C-2FF5-B56422B4A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23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E2026A-A326-AF01-465D-C5352338D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74" y="723902"/>
            <a:ext cx="6019674" cy="171736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B61DD7-DED6-9493-EB65-82DF48EE7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7B4E5B-F791-94C8-F72B-09851970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32B736-9A70-B576-C03D-F49EEECA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7AB290E-9C39-0BFE-4354-064F749359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7975" y="2709862"/>
            <a:ext cx="11045825" cy="3338397"/>
          </a:xfrm>
        </p:spPr>
        <p:txBody>
          <a:bodyPr vert="horz" lIns="91440" tIns="45720" rIns="91440" bIns="45720" numCol="2" spcCol="360000" rtlCol="0">
            <a:noAutofit/>
          </a:bodyPr>
          <a:lstStyle>
            <a:lvl1pPr marL="48600" indent="0">
              <a:buNone/>
              <a:defRPr lang="sv-SE" sz="1600" smtClean="0"/>
            </a:lvl1pPr>
            <a:lvl2pPr>
              <a:defRPr lang="sv-SE" sz="1600" smtClean="0"/>
            </a:lvl2pPr>
            <a:lvl3pPr>
              <a:defRPr lang="sv-SE" sz="1400" smtClean="0"/>
            </a:lvl3pPr>
            <a:lvl4pPr>
              <a:defRPr lang="sv-SE" sz="1400" smtClean="0"/>
            </a:lvl4pPr>
            <a:lvl5pPr>
              <a:defRPr lang="sv-SE" sz="1400"/>
            </a:lvl5pPr>
          </a:lstStyle>
          <a:p>
            <a:pPr marL="228600" lvl="0" indent="-180000" algn="just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05553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E2026A-A326-AF01-465D-C5352338D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74" y="723902"/>
            <a:ext cx="6019674" cy="1717362"/>
          </a:xfrm>
        </p:spPr>
        <p:txBody>
          <a:bodyPr/>
          <a:lstStyle>
            <a:lvl1pPr>
              <a:defRPr>
                <a:solidFill>
                  <a:srgbClr val="FFF0C9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B61DD7-DED6-9493-EB65-82DF48EE7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0990-BA3B-43BA-889F-58F3D2352087}" type="datetimeFigureOut">
              <a:rPr lang="sv-SE" smtClean="0"/>
              <a:t>2026-02-24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7B4E5B-F791-94C8-F72B-09851970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32B736-9A70-B576-C03D-F49EEECAF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6CEBB-7C1B-4DDD-8A15-FBAEB769B0B0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7AB290E-9C39-0BFE-4354-064F749359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7975" y="2709862"/>
            <a:ext cx="11045825" cy="3338397"/>
          </a:xfrm>
        </p:spPr>
        <p:txBody>
          <a:bodyPr vert="horz" lIns="91440" tIns="45720" rIns="91440" bIns="45720" numCol="2" spcCol="360000" rtlCol="0">
            <a:noAutofit/>
          </a:bodyPr>
          <a:lstStyle>
            <a:lvl1pPr marL="48600" indent="0">
              <a:buNone/>
              <a:defRPr lang="sv-SE" sz="1600" smtClean="0"/>
            </a:lvl1pPr>
            <a:lvl2pPr>
              <a:defRPr lang="sv-SE" sz="1600" smtClean="0"/>
            </a:lvl2pPr>
            <a:lvl3pPr>
              <a:defRPr lang="sv-SE" sz="1400" smtClean="0"/>
            </a:lvl3pPr>
            <a:lvl4pPr>
              <a:defRPr lang="sv-SE" sz="1400" smtClean="0"/>
            </a:lvl4pPr>
            <a:lvl5pPr>
              <a:defRPr lang="sv-SE" sz="1400"/>
            </a:lvl5pPr>
          </a:lstStyle>
          <a:p>
            <a:pPr marL="228600" lvl="0" indent="-180000" algn="just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383190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0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C4A1F08-6A98-8750-3833-E4F00959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74" y="723902"/>
            <a:ext cx="11045825" cy="17173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ACD845B-4C7A-DB25-9593-A1621377E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7975" y="2709862"/>
            <a:ext cx="11045825" cy="3338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310E83-E776-B272-2E3D-4C2C2EAEF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7974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333333"/>
                </a:solidFill>
              </a:defRPr>
            </a:lvl1pPr>
          </a:lstStyle>
          <a:p>
            <a:fld id="{CB970990-BA3B-43BA-889F-58F3D2352087}" type="datetimeFigureOut">
              <a:rPr lang="sv-SE" smtClean="0"/>
              <a:pPr/>
              <a:t>2026-02-24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484A43-A0A0-8402-734D-BC3574FD3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73486" y="635634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333333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2FA2999-4BD4-C529-B1AB-549833B69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fld id="{3196CEBB-7C1B-4DDD-8A15-FBAEB769B0B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152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1" r:id="rId3"/>
    <p:sldLayoutId id="2147483660" r:id="rId4"/>
    <p:sldLayoutId id="2147483671" r:id="rId5"/>
    <p:sldLayoutId id="2147483650" r:id="rId6"/>
    <p:sldLayoutId id="2147483652" r:id="rId7"/>
    <p:sldLayoutId id="2147483666" r:id="rId8"/>
    <p:sldLayoutId id="2147483670" r:id="rId9"/>
    <p:sldLayoutId id="2147483664" r:id="rId10"/>
    <p:sldLayoutId id="2147483672" r:id="rId11"/>
    <p:sldLayoutId id="2147483665" r:id="rId12"/>
    <p:sldLayoutId id="2147483654" r:id="rId13"/>
    <p:sldLayoutId id="2147483655" r:id="rId14"/>
    <p:sldLayoutId id="2147483667" r:id="rId15"/>
    <p:sldLayoutId id="2147483668" r:id="rId16"/>
    <p:sldLayoutId id="2147483669" r:id="rId17"/>
    <p:sldLayoutId id="2147483662" r:id="rId18"/>
    <p:sldLayoutId id="214748366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rgbClr val="700032"/>
          </a:solidFill>
          <a:latin typeface="+mj-lt"/>
          <a:ea typeface="+mj-ea"/>
          <a:cs typeface="+mj-cs"/>
        </a:defRPr>
      </a:lvl1pPr>
    </p:titleStyle>
    <p:bodyStyle>
      <a:lvl1pPr marL="2286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800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CB5BB-307B-B527-ECFF-EB6865403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F47DF802-0425-07BD-9958-0B492FC8DC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4248829"/>
              </p:ext>
            </p:extLst>
          </p:nvPr>
        </p:nvGraphicFramePr>
        <p:xfrm>
          <a:off x="2017393" y="926462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Pratbubbla: rektangel 3">
            <a:extLst>
              <a:ext uri="{FF2B5EF4-FFF2-40B4-BE49-F238E27FC236}">
                <a16:creationId xmlns:a16="http://schemas.microsoft.com/office/drawing/2014/main" id="{AD3C92A0-FAD8-E0A9-E31A-16D22A778D92}"/>
              </a:ext>
            </a:extLst>
          </p:cNvPr>
          <p:cNvSpPr/>
          <p:nvPr/>
        </p:nvSpPr>
        <p:spPr>
          <a:xfrm>
            <a:off x="4536290" y="623917"/>
            <a:ext cx="2299617" cy="462081"/>
          </a:xfrm>
          <a:prstGeom prst="wedgeRectCallout">
            <a:avLst>
              <a:gd name="adj1" fmla="val -8335"/>
              <a:gd name="adj2" fmla="val 114719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 b="1" dirty="0" err="1">
                <a:solidFill>
                  <a:schemeClr val="tx1"/>
                </a:solidFill>
              </a:rPr>
              <a:t>Förtroendemannadagen</a:t>
            </a:r>
            <a:r>
              <a:rPr lang="sv-SE" sz="1400" b="1" dirty="0">
                <a:solidFill>
                  <a:schemeClr val="tx1"/>
                </a:solidFill>
              </a:rPr>
              <a:t> 16/12 </a:t>
            </a:r>
            <a:r>
              <a:rPr lang="sv-SE" sz="1400" b="1" dirty="0" err="1">
                <a:solidFill>
                  <a:schemeClr val="tx1"/>
                </a:solidFill>
              </a:rPr>
              <a:t>kl</a:t>
            </a:r>
            <a:r>
              <a:rPr lang="sv-SE" sz="1400" b="1" dirty="0">
                <a:solidFill>
                  <a:schemeClr val="tx1"/>
                </a:solidFill>
              </a:rPr>
              <a:t> 8-16</a:t>
            </a:r>
          </a:p>
        </p:txBody>
      </p:sp>
      <p:sp>
        <p:nvSpPr>
          <p:cNvPr id="12" name="Pratbubbla: rektangel 11">
            <a:extLst>
              <a:ext uri="{FF2B5EF4-FFF2-40B4-BE49-F238E27FC236}">
                <a16:creationId xmlns:a16="http://schemas.microsoft.com/office/drawing/2014/main" id="{95238B94-55AC-B780-E5A2-16257F6237CF}"/>
              </a:ext>
            </a:extLst>
          </p:cNvPr>
          <p:cNvSpPr/>
          <p:nvPr/>
        </p:nvSpPr>
        <p:spPr>
          <a:xfrm>
            <a:off x="7584837" y="5891070"/>
            <a:ext cx="1531065" cy="462080"/>
          </a:xfrm>
          <a:prstGeom prst="wedgeRectCallout">
            <a:avLst>
              <a:gd name="adj1" fmla="val -85210"/>
              <a:gd name="adj2" fmla="val -82927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en-US" sz="1400" b="1" dirty="0">
                <a:solidFill>
                  <a:schemeClr val="tx1"/>
                </a:solidFill>
              </a:rPr>
              <a:t>HSO-</a:t>
            </a:r>
            <a:r>
              <a:rPr lang="en-US" sz="1400" b="1" dirty="0" err="1">
                <a:solidFill>
                  <a:schemeClr val="tx1"/>
                </a:solidFill>
              </a:rPr>
              <a:t>möte</a:t>
            </a:r>
            <a:r>
              <a:rPr lang="en-US" sz="1400" b="1" dirty="0">
                <a:solidFill>
                  <a:schemeClr val="tx1"/>
                </a:solidFill>
              </a:rPr>
              <a:t> 1/6 </a:t>
            </a:r>
          </a:p>
          <a:p>
            <a:pPr lvl="0">
              <a:defRPr/>
            </a:pPr>
            <a:r>
              <a:rPr lang="en-US" sz="1400" b="1" dirty="0">
                <a:solidFill>
                  <a:schemeClr val="tx1"/>
                </a:solidFill>
              </a:rPr>
              <a:t>kl 8-15 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79308329-C680-8F07-D9CE-92F3A5DD1570}"/>
              </a:ext>
            </a:extLst>
          </p:cNvPr>
          <p:cNvSpPr txBox="1"/>
          <p:nvPr/>
        </p:nvSpPr>
        <p:spPr>
          <a:xfrm>
            <a:off x="5686099" y="3353006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2026</a:t>
            </a:r>
          </a:p>
        </p:txBody>
      </p:sp>
      <p:sp>
        <p:nvSpPr>
          <p:cNvPr id="34" name="Rubrik 2">
            <a:extLst>
              <a:ext uri="{FF2B5EF4-FFF2-40B4-BE49-F238E27FC236}">
                <a16:creationId xmlns:a16="http://schemas.microsoft.com/office/drawing/2014/main" id="{CD4695B8-BBF4-BA7C-15DE-2A3D919F7ACE}"/>
              </a:ext>
            </a:extLst>
          </p:cNvPr>
          <p:cNvSpPr txBox="1">
            <a:spLocks/>
          </p:cNvSpPr>
          <p:nvPr/>
        </p:nvSpPr>
        <p:spPr>
          <a:xfrm>
            <a:off x="64054" y="-995232"/>
            <a:ext cx="12192000" cy="17173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srgbClr val="004039"/>
                </a:solidFill>
                <a:effectLst/>
                <a:uLnTx/>
                <a:uFillTx/>
                <a:latin typeface="Pappers Sans" panose="00000500000000000000" pitchFamily="50" charset="0"/>
                <a:ea typeface="+mj-ea"/>
                <a:cs typeface="+mj-cs"/>
              </a:rPr>
              <a:t>Skyddsombudens </a:t>
            </a:r>
            <a:r>
              <a:rPr kumimoji="0" lang="sv-SE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4039"/>
                </a:solidFill>
                <a:effectLst/>
                <a:uLnTx/>
                <a:uFillTx/>
                <a:latin typeface="Pappers Sans" panose="00000500000000000000" pitchFamily="50" charset="0"/>
                <a:ea typeface="+mj-ea"/>
                <a:cs typeface="+mj-cs"/>
              </a:rPr>
              <a:t>årshjul</a:t>
            </a:r>
            <a:r>
              <a:rPr kumimoji="0" lang="sv-SE" sz="4400" b="0" i="0" u="none" strike="noStrike" kern="1200" cap="none" spc="0" normalizeH="0" baseline="0" noProof="0" dirty="0">
                <a:ln>
                  <a:noFill/>
                </a:ln>
                <a:solidFill>
                  <a:srgbClr val="004039"/>
                </a:solidFill>
                <a:effectLst/>
                <a:uLnTx/>
                <a:uFillTx/>
                <a:latin typeface="Pappers Sans" panose="00000500000000000000" pitchFamily="50" charset="0"/>
                <a:ea typeface="+mj-ea"/>
                <a:cs typeface="+mj-cs"/>
              </a:rPr>
              <a:t> 2026</a:t>
            </a:r>
          </a:p>
        </p:txBody>
      </p:sp>
      <p:sp>
        <p:nvSpPr>
          <p:cNvPr id="3" name="Pratbubbla: rektangel 2">
            <a:extLst>
              <a:ext uri="{FF2B5EF4-FFF2-40B4-BE49-F238E27FC236}">
                <a16:creationId xmlns:a16="http://schemas.microsoft.com/office/drawing/2014/main" id="{0CEDF166-BE2D-0F44-4699-5DEDAD9C702F}"/>
              </a:ext>
            </a:extLst>
          </p:cNvPr>
          <p:cNvSpPr/>
          <p:nvPr/>
        </p:nvSpPr>
        <p:spPr>
          <a:xfrm>
            <a:off x="7226490" y="777146"/>
            <a:ext cx="2126057" cy="462080"/>
          </a:xfrm>
          <a:prstGeom prst="wedgeRectCallout">
            <a:avLst>
              <a:gd name="adj1" fmla="val -109422"/>
              <a:gd name="adj2" fmla="val 75703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en-US" sz="1400" b="1" dirty="0" err="1">
                <a:solidFill>
                  <a:schemeClr val="tx1"/>
                </a:solidFill>
              </a:rPr>
              <a:t>Skyddskommittén</a:t>
            </a:r>
            <a:r>
              <a:rPr lang="en-US" sz="1400" b="1" dirty="0">
                <a:solidFill>
                  <a:schemeClr val="tx1"/>
                </a:solidFill>
              </a:rPr>
              <a:t> 4    17/12 kl 13:00-15:00 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17" name="Pratbubbla: rektangel 16">
            <a:extLst>
              <a:ext uri="{FF2B5EF4-FFF2-40B4-BE49-F238E27FC236}">
                <a16:creationId xmlns:a16="http://schemas.microsoft.com/office/drawing/2014/main" id="{F15000FC-EE93-7036-A12D-81BE68EA77AB}"/>
              </a:ext>
            </a:extLst>
          </p:cNvPr>
          <p:cNvSpPr/>
          <p:nvPr/>
        </p:nvSpPr>
        <p:spPr>
          <a:xfrm>
            <a:off x="1093088" y="1437181"/>
            <a:ext cx="1994373" cy="625074"/>
          </a:xfrm>
          <a:prstGeom prst="wedgeRectCallout">
            <a:avLst>
              <a:gd name="adj1" fmla="val 142715"/>
              <a:gd name="adj2" fmla="val -2972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en-US" sz="1400" b="1" dirty="0" err="1">
                <a:solidFill>
                  <a:schemeClr val="tx1"/>
                </a:solidFill>
              </a:rPr>
              <a:t>Skyddombudsmöte</a:t>
            </a:r>
            <a:r>
              <a:rPr lang="en-US" sz="1400" b="1" dirty="0">
                <a:solidFill>
                  <a:schemeClr val="tx1"/>
                </a:solidFill>
              </a:rPr>
              <a:t> 11/12 kl 8-12 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18" name="Pratbubbla: rektangel 17">
            <a:extLst>
              <a:ext uri="{FF2B5EF4-FFF2-40B4-BE49-F238E27FC236}">
                <a16:creationId xmlns:a16="http://schemas.microsoft.com/office/drawing/2014/main" id="{DDF9D248-DCCE-1FE5-F810-BB41714B526F}"/>
              </a:ext>
            </a:extLst>
          </p:cNvPr>
          <p:cNvSpPr/>
          <p:nvPr/>
        </p:nvSpPr>
        <p:spPr>
          <a:xfrm>
            <a:off x="1093088" y="4330467"/>
            <a:ext cx="2043837" cy="754880"/>
          </a:xfrm>
          <a:prstGeom prst="wedgeRectCallout">
            <a:avLst>
              <a:gd name="adj1" fmla="val 82955"/>
              <a:gd name="adj2" fmla="val -55528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sv-SE" sz="1400" b="1" dirty="0">
                <a:solidFill>
                  <a:schemeClr val="tx1"/>
                </a:solidFill>
              </a:rPr>
              <a:t>Skyddsombudsmöte och HSO-möte  18/9 </a:t>
            </a:r>
            <a:r>
              <a:rPr lang="sv-SE" sz="1400" b="1" dirty="0" err="1">
                <a:solidFill>
                  <a:schemeClr val="tx1"/>
                </a:solidFill>
              </a:rPr>
              <a:t>kl</a:t>
            </a:r>
            <a:r>
              <a:rPr lang="sv-SE" sz="1400" b="1" dirty="0">
                <a:solidFill>
                  <a:schemeClr val="tx1"/>
                </a:solidFill>
              </a:rPr>
              <a:t> 8-15 </a:t>
            </a:r>
          </a:p>
        </p:txBody>
      </p:sp>
      <p:sp>
        <p:nvSpPr>
          <p:cNvPr id="19" name="Pratbubbla: rektangel 18">
            <a:extLst>
              <a:ext uri="{FF2B5EF4-FFF2-40B4-BE49-F238E27FC236}">
                <a16:creationId xmlns:a16="http://schemas.microsoft.com/office/drawing/2014/main" id="{5B35E06F-322D-9638-C86F-E874B2911137}"/>
              </a:ext>
            </a:extLst>
          </p:cNvPr>
          <p:cNvSpPr/>
          <p:nvPr/>
        </p:nvSpPr>
        <p:spPr>
          <a:xfrm>
            <a:off x="8884082" y="2667288"/>
            <a:ext cx="1365972" cy="462080"/>
          </a:xfrm>
          <a:prstGeom prst="wedgeRectCallout">
            <a:avLst>
              <a:gd name="adj1" fmla="val -81744"/>
              <a:gd name="adj2" fmla="val 56346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en-US" sz="1400" b="1" dirty="0">
                <a:solidFill>
                  <a:schemeClr val="tx1"/>
                </a:solidFill>
              </a:rPr>
              <a:t>SO </a:t>
            </a:r>
            <a:r>
              <a:rPr lang="en-US" sz="1400" b="1" dirty="0" err="1">
                <a:solidFill>
                  <a:schemeClr val="tx1"/>
                </a:solidFill>
              </a:rPr>
              <a:t>träff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</a:p>
          <a:p>
            <a:pPr lvl="0">
              <a:defRPr/>
            </a:pPr>
            <a:r>
              <a:rPr lang="en-US" sz="1400" b="1" dirty="0">
                <a:solidFill>
                  <a:schemeClr val="tx1"/>
                </a:solidFill>
              </a:rPr>
              <a:t>30/3 kl 8-15 </a:t>
            </a:r>
            <a:endParaRPr kumimoji="0" lang="sv-SE" sz="105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Work Sans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Pratbubbla: rektangel 20">
            <a:extLst>
              <a:ext uri="{FF2B5EF4-FFF2-40B4-BE49-F238E27FC236}">
                <a16:creationId xmlns:a16="http://schemas.microsoft.com/office/drawing/2014/main" id="{59A059AD-E5F4-C6F3-2C74-4CC4793D47F3}"/>
              </a:ext>
            </a:extLst>
          </p:cNvPr>
          <p:cNvSpPr/>
          <p:nvPr/>
        </p:nvSpPr>
        <p:spPr>
          <a:xfrm>
            <a:off x="8395261" y="5019511"/>
            <a:ext cx="2043837" cy="462080"/>
          </a:xfrm>
          <a:prstGeom prst="wedgeRectCallout">
            <a:avLst>
              <a:gd name="adj1" fmla="val -69182"/>
              <a:gd name="adj2" fmla="val -47081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en-US" sz="1400" b="1" dirty="0" err="1">
                <a:solidFill>
                  <a:schemeClr val="tx1"/>
                </a:solidFill>
              </a:rPr>
              <a:t>Skyddsombudsmöte</a:t>
            </a:r>
            <a:r>
              <a:rPr lang="en-US" sz="1400" b="1" dirty="0">
                <a:solidFill>
                  <a:schemeClr val="tx1"/>
                </a:solidFill>
              </a:rPr>
              <a:t> 29/5 kl 8-11 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22" name="Pratbubbla: rektangel 21">
            <a:extLst>
              <a:ext uri="{FF2B5EF4-FFF2-40B4-BE49-F238E27FC236}">
                <a16:creationId xmlns:a16="http://schemas.microsoft.com/office/drawing/2014/main" id="{E9C1F35B-F147-7B25-E878-93CB07E15FAB}"/>
              </a:ext>
            </a:extLst>
          </p:cNvPr>
          <p:cNvSpPr/>
          <p:nvPr/>
        </p:nvSpPr>
        <p:spPr>
          <a:xfrm>
            <a:off x="5374197" y="6310634"/>
            <a:ext cx="2043837" cy="462080"/>
          </a:xfrm>
          <a:prstGeom prst="wedgeRectCallout">
            <a:avLst>
              <a:gd name="adj1" fmla="val 17165"/>
              <a:gd name="adj2" fmla="val -129059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en-US" sz="1400" b="1" dirty="0" err="1">
                <a:solidFill>
                  <a:schemeClr val="tx1"/>
                </a:solidFill>
              </a:rPr>
              <a:t>Skyddskommittén</a:t>
            </a:r>
            <a:r>
              <a:rPr lang="en-US" sz="1400" b="1" dirty="0">
                <a:solidFill>
                  <a:schemeClr val="tx1"/>
                </a:solidFill>
              </a:rPr>
              <a:t> 2    17/6 kl 13:00-15:00 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24" name="Pratbubbla: rektangel 23">
            <a:extLst>
              <a:ext uri="{FF2B5EF4-FFF2-40B4-BE49-F238E27FC236}">
                <a16:creationId xmlns:a16="http://schemas.microsoft.com/office/drawing/2014/main" id="{02B8BB80-BD02-CDF4-42E9-59604FF42B46}"/>
              </a:ext>
            </a:extLst>
          </p:cNvPr>
          <p:cNvSpPr/>
          <p:nvPr/>
        </p:nvSpPr>
        <p:spPr>
          <a:xfrm>
            <a:off x="2557513" y="821345"/>
            <a:ext cx="1510399" cy="462080"/>
          </a:xfrm>
          <a:prstGeom prst="wedgeRectCallout">
            <a:avLst>
              <a:gd name="adj1" fmla="val 113997"/>
              <a:gd name="adj2" fmla="val 90162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en-US" sz="1400" b="1" dirty="0" err="1">
                <a:solidFill>
                  <a:schemeClr val="tx1"/>
                </a:solidFill>
              </a:rPr>
              <a:t>Hsomöte</a:t>
            </a:r>
            <a:r>
              <a:rPr lang="en-US" sz="1400" b="1" dirty="0">
                <a:solidFill>
                  <a:schemeClr val="tx1"/>
                </a:solidFill>
              </a:rPr>
              <a:t> 15/12 kl 8-12 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2" name="Pratbubbla: rektangel 1">
            <a:extLst>
              <a:ext uri="{FF2B5EF4-FFF2-40B4-BE49-F238E27FC236}">
                <a16:creationId xmlns:a16="http://schemas.microsoft.com/office/drawing/2014/main" id="{B277A766-4287-8EA5-CED1-050E8C1A9DE7}"/>
              </a:ext>
            </a:extLst>
          </p:cNvPr>
          <p:cNvSpPr/>
          <p:nvPr/>
        </p:nvSpPr>
        <p:spPr>
          <a:xfrm>
            <a:off x="8884082" y="3986183"/>
            <a:ext cx="2043837" cy="625074"/>
          </a:xfrm>
          <a:prstGeom prst="wedgeRectCallout">
            <a:avLst>
              <a:gd name="adj1" fmla="val -75471"/>
              <a:gd name="adj2" fmla="val -33461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en-US" sz="1400" b="1" dirty="0" err="1">
                <a:solidFill>
                  <a:schemeClr val="tx1"/>
                </a:solidFill>
              </a:rPr>
              <a:t>Skyddskommittén</a:t>
            </a:r>
            <a:r>
              <a:rPr lang="en-US" sz="1400" b="1" dirty="0">
                <a:solidFill>
                  <a:schemeClr val="tx1"/>
                </a:solidFill>
              </a:rPr>
              <a:t> 1    1/4 13:00-15:00 </a:t>
            </a:r>
            <a:endParaRPr lang="sv-SE" sz="1400" b="1" dirty="0">
              <a:solidFill>
                <a:schemeClr val="tx1"/>
              </a:solidFill>
            </a:endParaRPr>
          </a:p>
        </p:txBody>
      </p:sp>
      <p:sp>
        <p:nvSpPr>
          <p:cNvPr id="5" name="Pratbubbla: rektangel 4">
            <a:extLst>
              <a:ext uri="{FF2B5EF4-FFF2-40B4-BE49-F238E27FC236}">
                <a16:creationId xmlns:a16="http://schemas.microsoft.com/office/drawing/2014/main" id="{883CFB74-1E27-6662-6B80-8D520796B158}"/>
              </a:ext>
            </a:extLst>
          </p:cNvPr>
          <p:cNvSpPr/>
          <p:nvPr/>
        </p:nvSpPr>
        <p:spPr>
          <a:xfrm>
            <a:off x="701769" y="3174610"/>
            <a:ext cx="2043837" cy="625074"/>
          </a:xfrm>
          <a:prstGeom prst="wedgeRectCallout">
            <a:avLst>
              <a:gd name="adj1" fmla="val 93702"/>
              <a:gd name="adj2" fmla="val 5235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sv-SE" sz="1400" b="1" dirty="0">
                <a:solidFill>
                  <a:schemeClr val="tx1"/>
                </a:solidFill>
              </a:rPr>
              <a:t>Skyddskommittén 3    24/9 </a:t>
            </a:r>
            <a:r>
              <a:rPr lang="sv-SE" sz="1400" b="1" dirty="0" err="1">
                <a:solidFill>
                  <a:schemeClr val="tx1"/>
                </a:solidFill>
              </a:rPr>
              <a:t>kl</a:t>
            </a:r>
            <a:r>
              <a:rPr lang="sv-SE" sz="1400" b="1" dirty="0">
                <a:solidFill>
                  <a:schemeClr val="tx1"/>
                </a:solidFill>
              </a:rPr>
              <a:t> 13:00-15:00</a:t>
            </a:r>
          </a:p>
        </p:txBody>
      </p:sp>
      <p:sp>
        <p:nvSpPr>
          <p:cNvPr id="13" name="Pratbubbla: rektangel 12">
            <a:extLst>
              <a:ext uri="{FF2B5EF4-FFF2-40B4-BE49-F238E27FC236}">
                <a16:creationId xmlns:a16="http://schemas.microsoft.com/office/drawing/2014/main" id="{0F65E305-8E0C-E216-43CF-2823DB1A4F3B}"/>
              </a:ext>
            </a:extLst>
          </p:cNvPr>
          <p:cNvSpPr/>
          <p:nvPr/>
        </p:nvSpPr>
        <p:spPr>
          <a:xfrm>
            <a:off x="2938967" y="5797828"/>
            <a:ext cx="2043837" cy="872510"/>
          </a:xfrm>
          <a:prstGeom prst="wedgeRectCallout">
            <a:avLst>
              <a:gd name="adj1" fmla="val 113566"/>
              <a:gd name="adj2" fmla="val -31197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defRPr/>
            </a:pPr>
            <a:r>
              <a:rPr lang="sv-SE" sz="1400" b="1" dirty="0">
                <a:solidFill>
                  <a:schemeClr val="tx1"/>
                </a:solidFill>
              </a:rPr>
              <a:t>SHSO-träff Södra Norrland</a:t>
            </a:r>
          </a:p>
          <a:p>
            <a:pPr lvl="0">
              <a:defRPr/>
            </a:pPr>
            <a:r>
              <a:rPr lang="sv-SE" sz="1400" b="1" dirty="0">
                <a:solidFill>
                  <a:schemeClr val="tx1"/>
                </a:solidFill>
              </a:rPr>
              <a:t>Besöker Väja 2/6 </a:t>
            </a:r>
          </a:p>
          <a:p>
            <a:pPr lvl="0">
              <a:defRPr/>
            </a:pPr>
            <a:r>
              <a:rPr lang="sv-SE" sz="1400" b="1" dirty="0">
                <a:solidFill>
                  <a:schemeClr val="tx1"/>
                </a:solidFill>
              </a:rPr>
              <a:t>Heldag</a:t>
            </a:r>
          </a:p>
          <a:p>
            <a:pPr lvl="0">
              <a:defRPr/>
            </a:pPr>
            <a:endParaRPr lang="sv-SE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618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330732"/>
      </p:ext>
    </p:extLst>
  </p:cSld>
  <p:clrMapOvr>
    <a:masterClrMapping/>
  </p:clrMapOvr>
</p:sld>
</file>

<file path=ppt/theme/theme1.xml><?xml version="1.0" encoding="utf-8"?>
<a:theme xmlns:a="http://schemas.openxmlformats.org/drawingml/2006/main" name="Pappers">
  <a:themeElements>
    <a:clrScheme name="Pappe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01848"/>
      </a:accent1>
      <a:accent2>
        <a:srgbClr val="00906B"/>
      </a:accent2>
      <a:accent3>
        <a:srgbClr val="6B65D1"/>
      </a:accent3>
      <a:accent4>
        <a:srgbClr val="700032"/>
      </a:accent4>
      <a:accent5>
        <a:srgbClr val="004039"/>
      </a:accent5>
      <a:accent6>
        <a:srgbClr val="241F64"/>
      </a:accent6>
      <a:hlink>
        <a:srgbClr val="0563C1"/>
      </a:hlink>
      <a:folHlink>
        <a:srgbClr val="954F72"/>
      </a:folHlink>
    </a:clrScheme>
    <a:fontScheme name="Pappers">
      <a:majorFont>
        <a:latin typeface="Pappers Sans"/>
        <a:ea typeface=""/>
        <a:cs typeface=""/>
      </a:majorFont>
      <a:minorFont>
        <a:latin typeface="Work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ppers.potx" id="{CE997210-3F5F-4E70-B33D-13924F815AD1}" vid="{A69DD121-09F2-4F35-B51A-B165C8773E5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95</TotalTime>
  <Words>63</Words>
  <Application>Microsoft Office PowerPoint</Application>
  <PresentationFormat>Bredbild</PresentationFormat>
  <Paragraphs>20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Pappers Sans</vt:lpstr>
      <vt:lpstr>Work Sans</vt:lpstr>
      <vt:lpstr>Work Sans SemiBold</vt:lpstr>
      <vt:lpstr>Pappers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avd31</dc:creator>
  <cp:lastModifiedBy>avd31</cp:lastModifiedBy>
  <cp:revision>2</cp:revision>
  <dcterms:created xsi:type="dcterms:W3CDTF">2026-02-24T08:50:21Z</dcterms:created>
  <dcterms:modified xsi:type="dcterms:W3CDTF">2026-02-24T10:25:52Z</dcterms:modified>
</cp:coreProperties>
</file>