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1"/>
  </p:notesMasterIdLst>
  <p:handoutMasterIdLst>
    <p:handoutMasterId r:id="rId52"/>
  </p:handoutMasterIdLst>
  <p:sldIdLst>
    <p:sldId id="256" r:id="rId2"/>
    <p:sldId id="311" r:id="rId3"/>
    <p:sldId id="258" r:id="rId4"/>
    <p:sldId id="259" r:id="rId5"/>
    <p:sldId id="260" r:id="rId6"/>
    <p:sldId id="261" r:id="rId7"/>
    <p:sldId id="262" r:id="rId8"/>
    <p:sldId id="263" r:id="rId9"/>
    <p:sldId id="264" r:id="rId10"/>
    <p:sldId id="265" r:id="rId11"/>
    <p:sldId id="266" r:id="rId12"/>
    <p:sldId id="267" r:id="rId13"/>
    <p:sldId id="268" r:id="rId14"/>
    <p:sldId id="269" r:id="rId15"/>
    <p:sldId id="303" r:id="rId16"/>
    <p:sldId id="304" r:id="rId17"/>
    <p:sldId id="307" r:id="rId18"/>
    <p:sldId id="308" r:id="rId19"/>
    <p:sldId id="272" r:id="rId20"/>
    <p:sldId id="274" r:id="rId21"/>
    <p:sldId id="275" r:id="rId22"/>
    <p:sldId id="273" r:id="rId23"/>
    <p:sldId id="276" r:id="rId24"/>
    <p:sldId id="277" r:id="rId25"/>
    <p:sldId id="280" r:id="rId26"/>
    <p:sldId id="281" r:id="rId27"/>
    <p:sldId id="284" r:id="rId28"/>
    <p:sldId id="286" r:id="rId29"/>
    <p:sldId id="283" r:id="rId30"/>
    <p:sldId id="287" r:id="rId31"/>
    <p:sldId id="282" r:id="rId32"/>
    <p:sldId id="289" r:id="rId33"/>
    <p:sldId id="285" r:id="rId34"/>
    <p:sldId id="288"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9" r:id="rId49"/>
    <p:sldId id="310" r:id="rId50"/>
  </p:sldIdLst>
  <p:sldSz cx="9144000" cy="5143500" type="screen16x9"/>
  <p:notesSz cx="6797675" cy="9926638"/>
  <p:defaultTextStyle>
    <a:defPPr>
      <a:defRPr lang="sv-SE"/>
    </a:defPPr>
    <a:lvl1pPr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871270-76F4-4840-8C5F-D3B171069006}" v="9" dt="2021-02-10T09:42:10.9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80" autoAdjust="0"/>
    <p:restoredTop sz="86458" autoAdjust="0"/>
  </p:normalViewPr>
  <p:slideViewPr>
    <p:cSldViewPr snapToGrid="0" snapToObjects="1">
      <p:cViewPr varScale="1">
        <p:scale>
          <a:sx n="148" d="100"/>
          <a:sy n="148" d="100"/>
        </p:scale>
        <p:origin x="864" y="12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5FF6E8C-40D5-4599-B248-3628F664D970}"/>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charset="-128"/>
              </a:defRPr>
            </a:lvl1pPr>
          </a:lstStyle>
          <a:p>
            <a:pPr>
              <a:defRPr/>
            </a:pPr>
            <a:endParaRPr lang="sv-SE"/>
          </a:p>
        </p:txBody>
      </p:sp>
      <p:sp>
        <p:nvSpPr>
          <p:cNvPr id="30723" name="Rectangle 3">
            <a:extLst>
              <a:ext uri="{FF2B5EF4-FFF2-40B4-BE49-F238E27FC236}">
                <a16:creationId xmlns:a16="http://schemas.microsoft.com/office/drawing/2014/main" id="{9157B90A-0A4D-47A4-A03B-6E49995306F7}"/>
              </a:ext>
            </a:extLst>
          </p:cNvPr>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charset="-128"/>
              </a:defRPr>
            </a:lvl1pPr>
          </a:lstStyle>
          <a:p>
            <a:pPr>
              <a:defRPr/>
            </a:pPr>
            <a:fld id="{D1A11677-6CC1-4680-B2AD-F679F53B6120}" type="datetime1">
              <a:rPr lang="sv-SE"/>
              <a:pPr>
                <a:defRPr/>
              </a:pPr>
              <a:t>2022-11-18</a:t>
            </a:fld>
            <a:endParaRPr lang="sv-SE"/>
          </a:p>
        </p:txBody>
      </p:sp>
      <p:sp>
        <p:nvSpPr>
          <p:cNvPr id="30724" name="Rectangle 4">
            <a:extLst>
              <a:ext uri="{FF2B5EF4-FFF2-40B4-BE49-F238E27FC236}">
                <a16:creationId xmlns:a16="http://schemas.microsoft.com/office/drawing/2014/main" id="{0E378F8C-CF8C-44F4-994A-CE828DE5BDC5}"/>
              </a:ext>
            </a:extLst>
          </p:cNvPr>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charset="-128"/>
              </a:defRPr>
            </a:lvl1pPr>
          </a:lstStyle>
          <a:p>
            <a:pPr>
              <a:defRPr/>
            </a:pPr>
            <a:endParaRPr lang="sv-SE"/>
          </a:p>
        </p:txBody>
      </p:sp>
      <p:sp>
        <p:nvSpPr>
          <p:cNvPr id="30725" name="Rectangle 5">
            <a:extLst>
              <a:ext uri="{FF2B5EF4-FFF2-40B4-BE49-F238E27FC236}">
                <a16:creationId xmlns:a16="http://schemas.microsoft.com/office/drawing/2014/main" id="{EA022E9C-8276-43E9-B5F3-BE22CF8B54E3}"/>
              </a:ext>
            </a:extLst>
          </p:cNvPr>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1B99A5DC-E84A-437E-B00F-D536E3648535}" type="slidenum">
              <a:rPr lang="sv-SE" altLang="sv-SE"/>
              <a:pPr>
                <a:defRPr/>
              </a:pPr>
              <a:t>‹#›</a:t>
            </a:fld>
            <a:endParaRPr lang="sv-SE" altLang="sv-S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49D7AE48-9B61-4E0C-ADCA-B7904ECFC94B}"/>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ea typeface="ＭＳ Ｐゴシック" charset="-128"/>
              </a:defRPr>
            </a:lvl1pPr>
          </a:lstStyle>
          <a:p>
            <a:pPr>
              <a:defRPr/>
            </a:pPr>
            <a:endParaRPr lang="sv-SE"/>
          </a:p>
        </p:txBody>
      </p:sp>
      <p:sp>
        <p:nvSpPr>
          <p:cNvPr id="3" name="Platshållare för datum 2">
            <a:extLst>
              <a:ext uri="{FF2B5EF4-FFF2-40B4-BE49-F238E27FC236}">
                <a16:creationId xmlns:a16="http://schemas.microsoft.com/office/drawing/2014/main" id="{2FF4C1C8-A722-439A-A3AE-8CED07047414}"/>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ea typeface="ＭＳ Ｐゴシック" charset="-128"/>
              </a:defRPr>
            </a:lvl1pPr>
          </a:lstStyle>
          <a:p>
            <a:pPr>
              <a:defRPr/>
            </a:pPr>
            <a:fld id="{2EF8C253-C408-45F2-8229-FAD00883E121}" type="datetimeFigureOut">
              <a:rPr lang="sv-SE"/>
              <a:pPr>
                <a:defRPr/>
              </a:pPr>
              <a:t>2022-11-18</a:t>
            </a:fld>
            <a:endParaRPr lang="sv-SE"/>
          </a:p>
        </p:txBody>
      </p:sp>
      <p:sp>
        <p:nvSpPr>
          <p:cNvPr id="4" name="Platshållare för bildobjekt 3">
            <a:extLst>
              <a:ext uri="{FF2B5EF4-FFF2-40B4-BE49-F238E27FC236}">
                <a16:creationId xmlns:a16="http://schemas.microsoft.com/office/drawing/2014/main" id="{D5095280-D1C8-44FB-8BA1-00F207549A29}"/>
              </a:ext>
            </a:extLst>
          </p:cNvPr>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a:extLst>
              <a:ext uri="{FF2B5EF4-FFF2-40B4-BE49-F238E27FC236}">
                <a16:creationId xmlns:a16="http://schemas.microsoft.com/office/drawing/2014/main" id="{03B64E6D-0B77-4922-8FD4-F180D421D9A2}"/>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a:extLst>
              <a:ext uri="{FF2B5EF4-FFF2-40B4-BE49-F238E27FC236}">
                <a16:creationId xmlns:a16="http://schemas.microsoft.com/office/drawing/2014/main" id="{CBA33A44-6B32-4620-B81B-998930FE53FF}"/>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ea typeface="ＭＳ Ｐゴシック" charset="-128"/>
              </a:defRPr>
            </a:lvl1pPr>
          </a:lstStyle>
          <a:p>
            <a:pPr>
              <a:defRPr/>
            </a:pPr>
            <a:endParaRPr lang="sv-SE"/>
          </a:p>
        </p:txBody>
      </p:sp>
      <p:sp>
        <p:nvSpPr>
          <p:cNvPr id="7" name="Platshållare för bildnummer 6">
            <a:extLst>
              <a:ext uri="{FF2B5EF4-FFF2-40B4-BE49-F238E27FC236}">
                <a16:creationId xmlns:a16="http://schemas.microsoft.com/office/drawing/2014/main" id="{930D1D8A-0376-4991-BA26-B7623A40DDE8}"/>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44445AB-7C07-4117-8BC7-81EA307EA1D7}"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a:extLst>
              <a:ext uri="{FF2B5EF4-FFF2-40B4-BE49-F238E27FC236}">
                <a16:creationId xmlns:a16="http://schemas.microsoft.com/office/drawing/2014/main" id="{D671C12F-D4E3-4FD9-B2C9-D9F320228C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Platshållare för anteckningar 2">
            <a:extLst>
              <a:ext uri="{FF2B5EF4-FFF2-40B4-BE49-F238E27FC236}">
                <a16:creationId xmlns:a16="http://schemas.microsoft.com/office/drawing/2014/main" id="{A182A833-2A02-451B-B3BA-603E2C07D4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a:p>
        </p:txBody>
      </p:sp>
      <p:sp>
        <p:nvSpPr>
          <p:cNvPr id="6148" name="Platshållare för bildnummer 3">
            <a:extLst>
              <a:ext uri="{FF2B5EF4-FFF2-40B4-BE49-F238E27FC236}">
                <a16:creationId xmlns:a16="http://schemas.microsoft.com/office/drawing/2014/main" id="{EFAE649E-9028-4E1B-99D8-2249578ECF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AE2997-F582-4A40-9634-4C68A1670A57}" type="slidenum">
              <a:rPr lang="sv-SE" altLang="sv-SE">
                <a:latin typeface="Arial" panose="020B0604020202020204" pitchFamily="34" charset="0"/>
              </a:rPr>
              <a:pPr>
                <a:spcBef>
                  <a:spcPct val="0"/>
                </a:spcBef>
              </a:pPr>
              <a:t>3</a:t>
            </a:fld>
            <a:endParaRPr lang="sv-SE" altLang="sv-S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841772"/>
            <a:ext cx="6858000" cy="1790700"/>
          </a:xfrm>
        </p:spPr>
        <p:txBody>
          <a:bodyPr/>
          <a:lstStyle>
            <a:lvl1pPr algn="ctr">
              <a:defRPr sz="4500">
                <a:latin typeface="Times New Roman" panose="02020603050405020304" pitchFamily="18" charset="0"/>
                <a:cs typeface="Times New Roman" panose="02020603050405020304" pitchFamily="18" charset="0"/>
              </a:defRPr>
            </a:lvl1pPr>
          </a:lstStyle>
          <a:p>
            <a:r>
              <a:rPr lang="sv-SE"/>
              <a:t>Klicka här för att ändra format</a:t>
            </a:r>
            <a:endParaRPr lang="sv-SE" dirty="0"/>
          </a:p>
        </p:txBody>
      </p:sp>
      <p:sp>
        <p:nvSpPr>
          <p:cNvPr id="3" name="Underrubrik 2"/>
          <p:cNvSpPr>
            <a:spLocks noGrp="1"/>
          </p:cNvSpPr>
          <p:nvPr>
            <p:ph type="subTitle" idx="1"/>
          </p:nvPr>
        </p:nvSpPr>
        <p:spPr>
          <a:xfrm>
            <a:off x="1143000" y="2701528"/>
            <a:ext cx="6858000" cy="1241822"/>
          </a:xfrm>
        </p:spPr>
        <p:txBody>
          <a:bodyPr/>
          <a:lstStyle>
            <a:lvl1pPr marL="0" indent="0" algn="ctr">
              <a:buNone/>
              <a:defRPr sz="2700">
                <a:latin typeface="Times New Roman" panose="02020603050405020304" pitchFamily="18" charset="0"/>
                <a:cs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format på underrubrik i bakgrunden</a:t>
            </a:r>
            <a:endParaRPr lang="sv-SE" dirty="0"/>
          </a:p>
        </p:txBody>
      </p:sp>
      <p:sp>
        <p:nvSpPr>
          <p:cNvPr id="4" name="Platshållare för datum 3">
            <a:extLst>
              <a:ext uri="{FF2B5EF4-FFF2-40B4-BE49-F238E27FC236}">
                <a16:creationId xmlns:a16="http://schemas.microsoft.com/office/drawing/2014/main" id="{8673DDE8-7697-4458-95D2-D4232B91A269}"/>
              </a:ext>
            </a:extLst>
          </p:cNvPr>
          <p:cNvSpPr>
            <a:spLocks noGrp="1"/>
          </p:cNvSpPr>
          <p:nvPr>
            <p:ph type="dt" sz="half" idx="10"/>
          </p:nvPr>
        </p:nvSpPr>
        <p:spPr/>
        <p:txBody>
          <a:bodyPr/>
          <a:lstStyle>
            <a:lvl1pPr>
              <a:defRPr/>
            </a:lvl1pPr>
          </a:lstStyle>
          <a:p>
            <a:pPr>
              <a:defRPr/>
            </a:pPr>
            <a:fld id="{F8E4A778-76C9-41F2-B0E6-95F5702F50C1}" type="datetime1">
              <a:rPr lang="sv-SE"/>
              <a:pPr>
                <a:defRPr/>
              </a:pPr>
              <a:t>2022-11-18</a:t>
            </a:fld>
            <a:endParaRPr lang="sv-SE"/>
          </a:p>
        </p:txBody>
      </p:sp>
      <p:sp>
        <p:nvSpPr>
          <p:cNvPr id="5" name="Platshållare för sidfot 4">
            <a:extLst>
              <a:ext uri="{FF2B5EF4-FFF2-40B4-BE49-F238E27FC236}">
                <a16:creationId xmlns:a16="http://schemas.microsoft.com/office/drawing/2014/main" id="{C208FB1F-5C4A-4A36-9145-250C5A24769C}"/>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7E925C6B-ACFD-4F98-A8AB-940404599535}"/>
              </a:ext>
            </a:extLst>
          </p:cNvPr>
          <p:cNvSpPr>
            <a:spLocks noGrp="1"/>
          </p:cNvSpPr>
          <p:nvPr>
            <p:ph type="sldNum" sz="quarter" idx="12"/>
          </p:nvPr>
        </p:nvSpPr>
        <p:spPr/>
        <p:txBody>
          <a:bodyPr/>
          <a:lstStyle>
            <a:lvl1pPr>
              <a:defRPr/>
            </a:lvl1pPr>
          </a:lstStyle>
          <a:p>
            <a:pPr>
              <a:defRPr/>
            </a:pPr>
            <a:fld id="{F4C9706F-9837-4BCD-BDC3-680CD68C0DF6}" type="slidenum">
              <a:rPr lang="sv-SE" altLang="sv-SE"/>
              <a:pPr>
                <a:defRPr/>
              </a:pPr>
              <a:t>‹#›</a:t>
            </a:fld>
            <a:endParaRPr lang="sv-SE" altLang="sv-SE"/>
          </a:p>
        </p:txBody>
      </p:sp>
    </p:spTree>
    <p:extLst>
      <p:ext uri="{BB962C8B-B14F-4D97-AF65-F5344CB8AC3E}">
        <p14:creationId xmlns:p14="http://schemas.microsoft.com/office/powerpoint/2010/main" val="59361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9D6AC4A-E005-4095-A201-81ABC80AD726}"/>
              </a:ext>
            </a:extLst>
          </p:cNvPr>
          <p:cNvSpPr>
            <a:spLocks noGrp="1"/>
          </p:cNvSpPr>
          <p:nvPr>
            <p:ph type="dt" sz="half" idx="10"/>
          </p:nvPr>
        </p:nvSpPr>
        <p:spPr/>
        <p:txBody>
          <a:bodyPr/>
          <a:lstStyle>
            <a:lvl1pPr>
              <a:defRPr/>
            </a:lvl1pPr>
          </a:lstStyle>
          <a:p>
            <a:pPr>
              <a:defRPr/>
            </a:pPr>
            <a:fld id="{592CEB67-1194-4641-BF0F-72AA5240E5FE}" type="datetime1">
              <a:rPr lang="sv-SE"/>
              <a:pPr>
                <a:defRPr/>
              </a:pPr>
              <a:t>2022-11-18</a:t>
            </a:fld>
            <a:endParaRPr lang="sv-SE"/>
          </a:p>
        </p:txBody>
      </p:sp>
      <p:sp>
        <p:nvSpPr>
          <p:cNvPr id="5" name="Platshållare för sidfot 4">
            <a:extLst>
              <a:ext uri="{FF2B5EF4-FFF2-40B4-BE49-F238E27FC236}">
                <a16:creationId xmlns:a16="http://schemas.microsoft.com/office/drawing/2014/main" id="{BE214535-2E52-4DC0-BDBF-E45543AF5EFA}"/>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69F6FD03-F546-4971-A67A-882494C386A6}"/>
              </a:ext>
            </a:extLst>
          </p:cNvPr>
          <p:cNvSpPr>
            <a:spLocks noGrp="1"/>
          </p:cNvSpPr>
          <p:nvPr>
            <p:ph type="sldNum" sz="quarter" idx="12"/>
          </p:nvPr>
        </p:nvSpPr>
        <p:spPr/>
        <p:txBody>
          <a:bodyPr/>
          <a:lstStyle>
            <a:lvl1pPr>
              <a:defRPr/>
            </a:lvl1pPr>
          </a:lstStyle>
          <a:p>
            <a:pPr>
              <a:defRPr/>
            </a:pPr>
            <a:fld id="{EEA85BD0-3529-4A88-8D89-C955B3C6329B}" type="slidenum">
              <a:rPr lang="sv-SE" altLang="sv-SE"/>
              <a:pPr>
                <a:defRPr/>
              </a:pPr>
              <a:t>‹#›</a:t>
            </a:fld>
            <a:endParaRPr lang="sv-SE" altLang="sv-SE"/>
          </a:p>
        </p:txBody>
      </p:sp>
    </p:spTree>
    <p:extLst>
      <p:ext uri="{BB962C8B-B14F-4D97-AF65-F5344CB8AC3E}">
        <p14:creationId xmlns:p14="http://schemas.microsoft.com/office/powerpoint/2010/main" val="242349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273844"/>
            <a:ext cx="1971675" cy="4358879"/>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28650" y="273844"/>
            <a:ext cx="5800725" cy="4358879"/>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B09570D-25F3-4821-8ACA-0AE73A090AF9}"/>
              </a:ext>
            </a:extLst>
          </p:cNvPr>
          <p:cNvSpPr>
            <a:spLocks noGrp="1"/>
          </p:cNvSpPr>
          <p:nvPr>
            <p:ph type="dt" sz="half" idx="10"/>
          </p:nvPr>
        </p:nvSpPr>
        <p:spPr/>
        <p:txBody>
          <a:bodyPr/>
          <a:lstStyle>
            <a:lvl1pPr>
              <a:defRPr/>
            </a:lvl1pPr>
          </a:lstStyle>
          <a:p>
            <a:pPr>
              <a:defRPr/>
            </a:pPr>
            <a:fld id="{1D983B34-986B-41E6-8E1F-C841ABA8DB0A}" type="datetime1">
              <a:rPr lang="sv-SE"/>
              <a:pPr>
                <a:defRPr/>
              </a:pPr>
              <a:t>2022-11-18</a:t>
            </a:fld>
            <a:endParaRPr lang="sv-SE"/>
          </a:p>
        </p:txBody>
      </p:sp>
      <p:sp>
        <p:nvSpPr>
          <p:cNvPr id="5" name="Platshållare för sidfot 4">
            <a:extLst>
              <a:ext uri="{FF2B5EF4-FFF2-40B4-BE49-F238E27FC236}">
                <a16:creationId xmlns:a16="http://schemas.microsoft.com/office/drawing/2014/main" id="{B61E4441-3A8C-4CF2-AE84-240C5DAE7278}"/>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4466DAD3-47F0-459F-B70C-1690B3AB26D4}"/>
              </a:ext>
            </a:extLst>
          </p:cNvPr>
          <p:cNvSpPr>
            <a:spLocks noGrp="1"/>
          </p:cNvSpPr>
          <p:nvPr>
            <p:ph type="sldNum" sz="quarter" idx="12"/>
          </p:nvPr>
        </p:nvSpPr>
        <p:spPr/>
        <p:txBody>
          <a:bodyPr/>
          <a:lstStyle>
            <a:lvl1pPr>
              <a:defRPr/>
            </a:lvl1pPr>
          </a:lstStyle>
          <a:p>
            <a:pPr>
              <a:defRPr/>
            </a:pPr>
            <a:fld id="{4E553E7C-D919-41CB-BB6F-BAAB87E87230}" type="slidenum">
              <a:rPr lang="sv-SE" altLang="sv-SE"/>
              <a:pPr>
                <a:defRPr/>
              </a:pPr>
              <a:t>‹#›</a:t>
            </a:fld>
            <a:endParaRPr lang="sv-SE" altLang="sv-SE"/>
          </a:p>
        </p:txBody>
      </p:sp>
    </p:spTree>
    <p:extLst>
      <p:ext uri="{BB962C8B-B14F-4D97-AF65-F5344CB8AC3E}">
        <p14:creationId xmlns:p14="http://schemas.microsoft.com/office/powerpoint/2010/main" val="7273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A09E316-FA0E-4A2C-934D-57337A8807DC}"/>
              </a:ext>
            </a:extLst>
          </p:cNvPr>
          <p:cNvSpPr>
            <a:spLocks noGrp="1"/>
          </p:cNvSpPr>
          <p:nvPr>
            <p:ph type="dt" sz="half" idx="10"/>
          </p:nvPr>
        </p:nvSpPr>
        <p:spPr/>
        <p:txBody>
          <a:bodyPr/>
          <a:lstStyle>
            <a:lvl1pPr>
              <a:defRPr/>
            </a:lvl1pPr>
          </a:lstStyle>
          <a:p>
            <a:pPr>
              <a:defRPr/>
            </a:pPr>
            <a:fld id="{9453DFA7-A250-4AFD-AF6E-A1E226AD0269}" type="datetime1">
              <a:rPr lang="sv-SE"/>
              <a:pPr>
                <a:defRPr/>
              </a:pPr>
              <a:t>2022-11-18</a:t>
            </a:fld>
            <a:endParaRPr lang="sv-SE"/>
          </a:p>
        </p:txBody>
      </p:sp>
      <p:sp>
        <p:nvSpPr>
          <p:cNvPr id="5" name="Platshållare för sidfot 4">
            <a:extLst>
              <a:ext uri="{FF2B5EF4-FFF2-40B4-BE49-F238E27FC236}">
                <a16:creationId xmlns:a16="http://schemas.microsoft.com/office/drawing/2014/main" id="{A8EC72E5-1AFE-440D-B704-6AE04D5A8686}"/>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7F21FDD2-61D4-46B2-BA75-6497BE0061DB}"/>
              </a:ext>
            </a:extLst>
          </p:cNvPr>
          <p:cNvSpPr>
            <a:spLocks noGrp="1"/>
          </p:cNvSpPr>
          <p:nvPr>
            <p:ph type="sldNum" sz="quarter" idx="12"/>
          </p:nvPr>
        </p:nvSpPr>
        <p:spPr/>
        <p:txBody>
          <a:bodyPr/>
          <a:lstStyle>
            <a:lvl1pPr>
              <a:defRPr/>
            </a:lvl1pPr>
          </a:lstStyle>
          <a:p>
            <a:pPr>
              <a:defRPr/>
            </a:pPr>
            <a:fld id="{57F8BF26-C3BC-4D2B-BA73-46E7929B144C}" type="slidenum">
              <a:rPr lang="sv-SE" altLang="sv-SE"/>
              <a:pPr>
                <a:defRPr/>
              </a:pPr>
              <a:t>‹#›</a:t>
            </a:fld>
            <a:endParaRPr lang="sv-SE" altLang="sv-SE"/>
          </a:p>
        </p:txBody>
      </p:sp>
    </p:spTree>
    <p:extLst>
      <p:ext uri="{BB962C8B-B14F-4D97-AF65-F5344CB8AC3E}">
        <p14:creationId xmlns:p14="http://schemas.microsoft.com/office/powerpoint/2010/main" val="3336605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282304"/>
            <a:ext cx="7886700" cy="2139553"/>
          </a:xfrm>
        </p:spPr>
        <p:txBody>
          <a:bodyPr anchor="b"/>
          <a:lstStyle>
            <a:lvl1pPr>
              <a:defRPr sz="4500"/>
            </a:lvl1pPr>
          </a:lstStyle>
          <a:p>
            <a:r>
              <a:rPr lang="sv-SE"/>
              <a:t>Klicka här för att ändra format</a:t>
            </a:r>
          </a:p>
        </p:txBody>
      </p:sp>
      <p:sp>
        <p:nvSpPr>
          <p:cNvPr id="3" name="Platshållare för text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4984F9D-3F60-4E7A-AF82-9EB2C5416377}"/>
              </a:ext>
            </a:extLst>
          </p:cNvPr>
          <p:cNvSpPr>
            <a:spLocks noGrp="1"/>
          </p:cNvSpPr>
          <p:nvPr>
            <p:ph type="dt" sz="half" idx="10"/>
          </p:nvPr>
        </p:nvSpPr>
        <p:spPr/>
        <p:txBody>
          <a:bodyPr/>
          <a:lstStyle>
            <a:lvl1pPr>
              <a:defRPr/>
            </a:lvl1pPr>
          </a:lstStyle>
          <a:p>
            <a:pPr>
              <a:defRPr/>
            </a:pPr>
            <a:fld id="{6A951596-850D-4989-8E2B-E83912FA5EE7}" type="datetime1">
              <a:rPr lang="sv-SE"/>
              <a:pPr>
                <a:defRPr/>
              </a:pPr>
              <a:t>2022-11-18</a:t>
            </a:fld>
            <a:endParaRPr lang="sv-SE"/>
          </a:p>
        </p:txBody>
      </p:sp>
      <p:sp>
        <p:nvSpPr>
          <p:cNvPr id="5" name="Platshållare för sidfot 4">
            <a:extLst>
              <a:ext uri="{FF2B5EF4-FFF2-40B4-BE49-F238E27FC236}">
                <a16:creationId xmlns:a16="http://schemas.microsoft.com/office/drawing/2014/main" id="{39961105-17F2-463F-907C-ABC366A6348C}"/>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1A713B48-3452-4A92-BC42-6899440D4925}"/>
              </a:ext>
            </a:extLst>
          </p:cNvPr>
          <p:cNvSpPr>
            <a:spLocks noGrp="1"/>
          </p:cNvSpPr>
          <p:nvPr>
            <p:ph type="sldNum" sz="quarter" idx="12"/>
          </p:nvPr>
        </p:nvSpPr>
        <p:spPr/>
        <p:txBody>
          <a:bodyPr/>
          <a:lstStyle>
            <a:lvl1pPr>
              <a:defRPr/>
            </a:lvl1pPr>
          </a:lstStyle>
          <a:p>
            <a:pPr>
              <a:defRPr/>
            </a:pPr>
            <a:fld id="{C8BE69D0-8CC3-4CB9-A0E8-A9E77219F739}" type="slidenum">
              <a:rPr lang="sv-SE" altLang="sv-SE"/>
              <a:pPr>
                <a:defRPr/>
              </a:pPr>
              <a:t>‹#›</a:t>
            </a:fld>
            <a:endParaRPr lang="sv-SE" altLang="sv-SE"/>
          </a:p>
        </p:txBody>
      </p:sp>
    </p:spTree>
    <p:extLst>
      <p:ext uri="{BB962C8B-B14F-4D97-AF65-F5344CB8AC3E}">
        <p14:creationId xmlns:p14="http://schemas.microsoft.com/office/powerpoint/2010/main" val="1376193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28650" y="1369219"/>
            <a:ext cx="3886200" cy="326350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29150" y="1369219"/>
            <a:ext cx="3886200" cy="326350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3">
            <a:extLst>
              <a:ext uri="{FF2B5EF4-FFF2-40B4-BE49-F238E27FC236}">
                <a16:creationId xmlns:a16="http://schemas.microsoft.com/office/drawing/2014/main" id="{54062764-8CDF-4B6B-90C9-BBC817873BE0}"/>
              </a:ext>
            </a:extLst>
          </p:cNvPr>
          <p:cNvSpPr>
            <a:spLocks noGrp="1"/>
          </p:cNvSpPr>
          <p:nvPr>
            <p:ph type="dt" sz="half" idx="10"/>
          </p:nvPr>
        </p:nvSpPr>
        <p:spPr/>
        <p:txBody>
          <a:bodyPr/>
          <a:lstStyle>
            <a:lvl1pPr>
              <a:defRPr/>
            </a:lvl1pPr>
          </a:lstStyle>
          <a:p>
            <a:pPr>
              <a:defRPr/>
            </a:pPr>
            <a:fld id="{EBBDA209-8B8C-43DD-82B7-B0B9972C6309}" type="datetime1">
              <a:rPr lang="sv-SE"/>
              <a:pPr>
                <a:defRPr/>
              </a:pPr>
              <a:t>2022-11-18</a:t>
            </a:fld>
            <a:endParaRPr lang="sv-SE"/>
          </a:p>
        </p:txBody>
      </p:sp>
      <p:sp>
        <p:nvSpPr>
          <p:cNvPr id="6" name="Platshållare för sidfot 4">
            <a:extLst>
              <a:ext uri="{FF2B5EF4-FFF2-40B4-BE49-F238E27FC236}">
                <a16:creationId xmlns:a16="http://schemas.microsoft.com/office/drawing/2014/main" id="{D6B2AA56-6FD0-4F99-A7DB-4E915D5AB2BF}"/>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86C8FBEF-0F6B-4400-A765-F4F6EF224747}"/>
              </a:ext>
            </a:extLst>
          </p:cNvPr>
          <p:cNvSpPr>
            <a:spLocks noGrp="1"/>
          </p:cNvSpPr>
          <p:nvPr>
            <p:ph type="sldNum" sz="quarter" idx="12"/>
          </p:nvPr>
        </p:nvSpPr>
        <p:spPr/>
        <p:txBody>
          <a:bodyPr/>
          <a:lstStyle>
            <a:lvl1pPr>
              <a:defRPr/>
            </a:lvl1pPr>
          </a:lstStyle>
          <a:p>
            <a:pPr>
              <a:defRPr/>
            </a:pPr>
            <a:fld id="{DF32BFD8-2F46-4D45-8E2B-20114A49ED7B}" type="slidenum">
              <a:rPr lang="sv-SE" altLang="sv-SE"/>
              <a:pPr>
                <a:defRPr/>
              </a:pPr>
              <a:t>‹#›</a:t>
            </a:fld>
            <a:endParaRPr lang="sv-SE" altLang="sv-SE"/>
          </a:p>
        </p:txBody>
      </p:sp>
    </p:spTree>
    <p:extLst>
      <p:ext uri="{BB962C8B-B14F-4D97-AF65-F5344CB8AC3E}">
        <p14:creationId xmlns:p14="http://schemas.microsoft.com/office/powerpoint/2010/main" val="83252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273844"/>
            <a:ext cx="7886700" cy="994172"/>
          </a:xfrm>
        </p:spPr>
        <p:txBody>
          <a:bodyPr/>
          <a:lstStyle/>
          <a:p>
            <a:r>
              <a:rPr lang="sv-SE"/>
              <a:t>Klicka här för att ändra format</a:t>
            </a:r>
          </a:p>
        </p:txBody>
      </p:sp>
      <p:sp>
        <p:nvSpPr>
          <p:cNvPr id="3" name="Platshållare för text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9842" y="1878806"/>
            <a:ext cx="3868340" cy="276344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29150" y="1878806"/>
            <a:ext cx="3887391" cy="276344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3">
            <a:extLst>
              <a:ext uri="{FF2B5EF4-FFF2-40B4-BE49-F238E27FC236}">
                <a16:creationId xmlns:a16="http://schemas.microsoft.com/office/drawing/2014/main" id="{9290A559-347A-4F0B-997D-9FFE730A7F56}"/>
              </a:ext>
            </a:extLst>
          </p:cNvPr>
          <p:cNvSpPr>
            <a:spLocks noGrp="1"/>
          </p:cNvSpPr>
          <p:nvPr>
            <p:ph type="dt" sz="half" idx="10"/>
          </p:nvPr>
        </p:nvSpPr>
        <p:spPr/>
        <p:txBody>
          <a:bodyPr/>
          <a:lstStyle>
            <a:lvl1pPr>
              <a:defRPr/>
            </a:lvl1pPr>
          </a:lstStyle>
          <a:p>
            <a:pPr>
              <a:defRPr/>
            </a:pPr>
            <a:fld id="{A223588C-34ED-4DE2-AE6E-2402DB68559D}" type="datetime1">
              <a:rPr lang="sv-SE"/>
              <a:pPr>
                <a:defRPr/>
              </a:pPr>
              <a:t>2022-11-18</a:t>
            </a:fld>
            <a:endParaRPr lang="sv-SE"/>
          </a:p>
        </p:txBody>
      </p:sp>
      <p:sp>
        <p:nvSpPr>
          <p:cNvPr id="8" name="Platshållare för sidfot 4">
            <a:extLst>
              <a:ext uri="{FF2B5EF4-FFF2-40B4-BE49-F238E27FC236}">
                <a16:creationId xmlns:a16="http://schemas.microsoft.com/office/drawing/2014/main" id="{A474AE90-C001-4092-8EB4-6343E06C37C8}"/>
              </a:ext>
            </a:extLst>
          </p:cNvPr>
          <p:cNvSpPr>
            <a:spLocks noGrp="1"/>
          </p:cNvSpPr>
          <p:nvPr>
            <p:ph type="ftr" sz="quarter" idx="11"/>
          </p:nvPr>
        </p:nvSpPr>
        <p:spPr/>
        <p:txBody>
          <a:bodyPr/>
          <a:lstStyle>
            <a:lvl1pPr>
              <a:defRPr/>
            </a:lvl1pPr>
          </a:lstStyle>
          <a:p>
            <a:pPr>
              <a:defRPr/>
            </a:pPr>
            <a:endParaRPr lang="sv-SE"/>
          </a:p>
        </p:txBody>
      </p:sp>
      <p:sp>
        <p:nvSpPr>
          <p:cNvPr id="9" name="Platshållare för bildnummer 5">
            <a:extLst>
              <a:ext uri="{FF2B5EF4-FFF2-40B4-BE49-F238E27FC236}">
                <a16:creationId xmlns:a16="http://schemas.microsoft.com/office/drawing/2014/main" id="{E2ADFFE7-2806-4D7C-B16D-ECB53EF2E7A8}"/>
              </a:ext>
            </a:extLst>
          </p:cNvPr>
          <p:cNvSpPr>
            <a:spLocks noGrp="1"/>
          </p:cNvSpPr>
          <p:nvPr>
            <p:ph type="sldNum" sz="quarter" idx="12"/>
          </p:nvPr>
        </p:nvSpPr>
        <p:spPr/>
        <p:txBody>
          <a:bodyPr/>
          <a:lstStyle>
            <a:lvl1pPr>
              <a:defRPr/>
            </a:lvl1pPr>
          </a:lstStyle>
          <a:p>
            <a:pPr>
              <a:defRPr/>
            </a:pPr>
            <a:fld id="{4BE4D8D6-0C7C-4ABD-A547-EFD41682F8BC}" type="slidenum">
              <a:rPr lang="sv-SE" altLang="sv-SE"/>
              <a:pPr>
                <a:defRPr/>
              </a:pPr>
              <a:t>‹#›</a:t>
            </a:fld>
            <a:endParaRPr lang="sv-SE" altLang="sv-SE"/>
          </a:p>
        </p:txBody>
      </p:sp>
    </p:spTree>
    <p:extLst>
      <p:ext uri="{BB962C8B-B14F-4D97-AF65-F5344CB8AC3E}">
        <p14:creationId xmlns:p14="http://schemas.microsoft.com/office/powerpoint/2010/main" val="4258948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3">
            <a:extLst>
              <a:ext uri="{FF2B5EF4-FFF2-40B4-BE49-F238E27FC236}">
                <a16:creationId xmlns:a16="http://schemas.microsoft.com/office/drawing/2014/main" id="{1C5CFD5F-DA7D-4F58-A2ED-EC1CF093632A}"/>
              </a:ext>
            </a:extLst>
          </p:cNvPr>
          <p:cNvSpPr>
            <a:spLocks noGrp="1"/>
          </p:cNvSpPr>
          <p:nvPr>
            <p:ph type="dt" sz="half" idx="10"/>
          </p:nvPr>
        </p:nvSpPr>
        <p:spPr/>
        <p:txBody>
          <a:bodyPr/>
          <a:lstStyle>
            <a:lvl1pPr>
              <a:defRPr/>
            </a:lvl1pPr>
          </a:lstStyle>
          <a:p>
            <a:pPr>
              <a:defRPr/>
            </a:pPr>
            <a:fld id="{C84642B6-2806-4139-BFAD-6A539C57E65E}" type="datetime1">
              <a:rPr lang="sv-SE"/>
              <a:pPr>
                <a:defRPr/>
              </a:pPr>
              <a:t>2022-11-18</a:t>
            </a:fld>
            <a:endParaRPr lang="sv-SE"/>
          </a:p>
        </p:txBody>
      </p:sp>
      <p:sp>
        <p:nvSpPr>
          <p:cNvPr id="4" name="Platshållare för sidfot 4">
            <a:extLst>
              <a:ext uri="{FF2B5EF4-FFF2-40B4-BE49-F238E27FC236}">
                <a16:creationId xmlns:a16="http://schemas.microsoft.com/office/drawing/2014/main" id="{87C57C9D-E0CC-4332-AF18-4E2404D137FA}"/>
              </a:ext>
            </a:extLst>
          </p:cNvPr>
          <p:cNvSpPr>
            <a:spLocks noGrp="1"/>
          </p:cNvSpPr>
          <p:nvPr>
            <p:ph type="ftr" sz="quarter" idx="11"/>
          </p:nvPr>
        </p:nvSpPr>
        <p:spPr/>
        <p:txBody>
          <a:bodyPr/>
          <a:lstStyle>
            <a:lvl1pPr>
              <a:defRPr/>
            </a:lvl1pPr>
          </a:lstStyle>
          <a:p>
            <a:pPr>
              <a:defRPr/>
            </a:pPr>
            <a:endParaRPr lang="sv-SE"/>
          </a:p>
        </p:txBody>
      </p:sp>
      <p:sp>
        <p:nvSpPr>
          <p:cNvPr id="5" name="Platshållare för bildnummer 5">
            <a:extLst>
              <a:ext uri="{FF2B5EF4-FFF2-40B4-BE49-F238E27FC236}">
                <a16:creationId xmlns:a16="http://schemas.microsoft.com/office/drawing/2014/main" id="{301E8137-0724-4DCB-B6BA-3A567BAF24A7}"/>
              </a:ext>
            </a:extLst>
          </p:cNvPr>
          <p:cNvSpPr>
            <a:spLocks noGrp="1"/>
          </p:cNvSpPr>
          <p:nvPr>
            <p:ph type="sldNum" sz="quarter" idx="12"/>
          </p:nvPr>
        </p:nvSpPr>
        <p:spPr/>
        <p:txBody>
          <a:bodyPr/>
          <a:lstStyle>
            <a:lvl1pPr>
              <a:defRPr/>
            </a:lvl1pPr>
          </a:lstStyle>
          <a:p>
            <a:pPr>
              <a:defRPr/>
            </a:pPr>
            <a:fld id="{F99BC9DE-B7EF-40F3-BD56-C39EACA68BFD}" type="slidenum">
              <a:rPr lang="sv-SE" altLang="sv-SE"/>
              <a:pPr>
                <a:defRPr/>
              </a:pPr>
              <a:t>‹#›</a:t>
            </a:fld>
            <a:endParaRPr lang="sv-SE" altLang="sv-SE"/>
          </a:p>
        </p:txBody>
      </p:sp>
    </p:spTree>
    <p:extLst>
      <p:ext uri="{BB962C8B-B14F-4D97-AF65-F5344CB8AC3E}">
        <p14:creationId xmlns:p14="http://schemas.microsoft.com/office/powerpoint/2010/main" val="2261055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a:extLst>
              <a:ext uri="{FF2B5EF4-FFF2-40B4-BE49-F238E27FC236}">
                <a16:creationId xmlns:a16="http://schemas.microsoft.com/office/drawing/2014/main" id="{A6AA8AF9-6980-48AD-AEBE-BF774F1F85A2}"/>
              </a:ext>
            </a:extLst>
          </p:cNvPr>
          <p:cNvSpPr>
            <a:spLocks noGrp="1"/>
          </p:cNvSpPr>
          <p:nvPr>
            <p:ph type="dt" sz="half" idx="10"/>
          </p:nvPr>
        </p:nvSpPr>
        <p:spPr/>
        <p:txBody>
          <a:bodyPr/>
          <a:lstStyle>
            <a:lvl1pPr>
              <a:defRPr/>
            </a:lvl1pPr>
          </a:lstStyle>
          <a:p>
            <a:pPr>
              <a:defRPr/>
            </a:pPr>
            <a:fld id="{E539E8A2-63D4-4027-B407-4DB3BE0A2270}" type="datetime1">
              <a:rPr lang="sv-SE"/>
              <a:pPr>
                <a:defRPr/>
              </a:pPr>
              <a:t>2022-11-18</a:t>
            </a:fld>
            <a:endParaRPr lang="sv-SE"/>
          </a:p>
        </p:txBody>
      </p:sp>
      <p:sp>
        <p:nvSpPr>
          <p:cNvPr id="3" name="Platshållare för sidfot 4">
            <a:extLst>
              <a:ext uri="{FF2B5EF4-FFF2-40B4-BE49-F238E27FC236}">
                <a16:creationId xmlns:a16="http://schemas.microsoft.com/office/drawing/2014/main" id="{088B98AF-A6D4-4509-9434-5E253F081C9B}"/>
              </a:ext>
            </a:extLst>
          </p:cNvPr>
          <p:cNvSpPr>
            <a:spLocks noGrp="1"/>
          </p:cNvSpPr>
          <p:nvPr>
            <p:ph type="ftr" sz="quarter" idx="11"/>
          </p:nvPr>
        </p:nvSpPr>
        <p:spPr/>
        <p:txBody>
          <a:bodyPr/>
          <a:lstStyle>
            <a:lvl1pPr>
              <a:defRPr/>
            </a:lvl1pPr>
          </a:lstStyle>
          <a:p>
            <a:pPr>
              <a:defRPr/>
            </a:pPr>
            <a:endParaRPr lang="sv-SE"/>
          </a:p>
        </p:txBody>
      </p:sp>
      <p:sp>
        <p:nvSpPr>
          <p:cNvPr id="4" name="Platshållare för bildnummer 5">
            <a:extLst>
              <a:ext uri="{FF2B5EF4-FFF2-40B4-BE49-F238E27FC236}">
                <a16:creationId xmlns:a16="http://schemas.microsoft.com/office/drawing/2014/main" id="{D0DCF9D8-1D01-4550-AC42-FC6BEE707AC1}"/>
              </a:ext>
            </a:extLst>
          </p:cNvPr>
          <p:cNvSpPr>
            <a:spLocks noGrp="1"/>
          </p:cNvSpPr>
          <p:nvPr>
            <p:ph type="sldNum" sz="quarter" idx="12"/>
          </p:nvPr>
        </p:nvSpPr>
        <p:spPr/>
        <p:txBody>
          <a:bodyPr/>
          <a:lstStyle>
            <a:lvl1pPr>
              <a:defRPr/>
            </a:lvl1pPr>
          </a:lstStyle>
          <a:p>
            <a:pPr>
              <a:defRPr/>
            </a:pPr>
            <a:fld id="{E6DC144D-12C4-4754-BB76-E6065A1F4ED3}" type="slidenum">
              <a:rPr lang="sv-SE" altLang="sv-SE"/>
              <a:pPr>
                <a:defRPr/>
              </a:pPr>
              <a:t>‹#›</a:t>
            </a:fld>
            <a:endParaRPr lang="sv-SE" altLang="sv-SE"/>
          </a:p>
        </p:txBody>
      </p:sp>
    </p:spTree>
    <p:extLst>
      <p:ext uri="{BB962C8B-B14F-4D97-AF65-F5344CB8AC3E}">
        <p14:creationId xmlns:p14="http://schemas.microsoft.com/office/powerpoint/2010/main" val="63744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342900"/>
            <a:ext cx="2949178" cy="1200150"/>
          </a:xfrm>
        </p:spPr>
        <p:txBody>
          <a:bodyPr anchor="b"/>
          <a:lstStyle>
            <a:lvl1pPr>
              <a:defRPr sz="2400"/>
            </a:lvl1pPr>
          </a:lstStyle>
          <a:p>
            <a:r>
              <a:rPr lang="sv-SE"/>
              <a:t>Klicka här för att ändra format</a:t>
            </a:r>
          </a:p>
        </p:txBody>
      </p:sp>
      <p:sp>
        <p:nvSpPr>
          <p:cNvPr id="3" name="Platshållare för innehåll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3">
            <a:extLst>
              <a:ext uri="{FF2B5EF4-FFF2-40B4-BE49-F238E27FC236}">
                <a16:creationId xmlns:a16="http://schemas.microsoft.com/office/drawing/2014/main" id="{94781C20-DDED-4789-9581-C8F5ADB6C060}"/>
              </a:ext>
            </a:extLst>
          </p:cNvPr>
          <p:cNvSpPr>
            <a:spLocks noGrp="1"/>
          </p:cNvSpPr>
          <p:nvPr>
            <p:ph type="dt" sz="half" idx="10"/>
          </p:nvPr>
        </p:nvSpPr>
        <p:spPr/>
        <p:txBody>
          <a:bodyPr/>
          <a:lstStyle>
            <a:lvl1pPr>
              <a:defRPr/>
            </a:lvl1pPr>
          </a:lstStyle>
          <a:p>
            <a:pPr>
              <a:defRPr/>
            </a:pPr>
            <a:fld id="{91242851-F36C-46D7-8607-016A250C57B1}" type="datetime1">
              <a:rPr lang="sv-SE"/>
              <a:pPr>
                <a:defRPr/>
              </a:pPr>
              <a:t>2022-11-18</a:t>
            </a:fld>
            <a:endParaRPr lang="sv-SE"/>
          </a:p>
        </p:txBody>
      </p:sp>
      <p:sp>
        <p:nvSpPr>
          <p:cNvPr id="6" name="Platshållare för sidfot 4">
            <a:extLst>
              <a:ext uri="{FF2B5EF4-FFF2-40B4-BE49-F238E27FC236}">
                <a16:creationId xmlns:a16="http://schemas.microsoft.com/office/drawing/2014/main" id="{28F61C0E-2243-4E6B-B4E8-233F033612CF}"/>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0CCF74D3-90FA-41E3-BCBB-FE7A52EFF28B}"/>
              </a:ext>
            </a:extLst>
          </p:cNvPr>
          <p:cNvSpPr>
            <a:spLocks noGrp="1"/>
          </p:cNvSpPr>
          <p:nvPr>
            <p:ph type="sldNum" sz="quarter" idx="12"/>
          </p:nvPr>
        </p:nvSpPr>
        <p:spPr/>
        <p:txBody>
          <a:bodyPr/>
          <a:lstStyle>
            <a:lvl1pPr>
              <a:defRPr/>
            </a:lvl1pPr>
          </a:lstStyle>
          <a:p>
            <a:pPr>
              <a:defRPr/>
            </a:pPr>
            <a:fld id="{6054D16B-FC02-49A1-83BF-99AEE820DDBA}" type="slidenum">
              <a:rPr lang="sv-SE" altLang="sv-SE"/>
              <a:pPr>
                <a:defRPr/>
              </a:pPr>
              <a:t>‹#›</a:t>
            </a:fld>
            <a:endParaRPr lang="sv-SE" altLang="sv-SE"/>
          </a:p>
        </p:txBody>
      </p:sp>
    </p:spTree>
    <p:extLst>
      <p:ext uri="{BB962C8B-B14F-4D97-AF65-F5344CB8AC3E}">
        <p14:creationId xmlns:p14="http://schemas.microsoft.com/office/powerpoint/2010/main" val="327355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342900"/>
            <a:ext cx="2949178" cy="1200150"/>
          </a:xfrm>
        </p:spPr>
        <p:txBody>
          <a:bodyPr anchor="b"/>
          <a:lstStyle>
            <a:lvl1pPr>
              <a:defRPr sz="2400"/>
            </a:lvl1pPr>
          </a:lstStyle>
          <a:p>
            <a:r>
              <a:rPr lang="sv-SE"/>
              <a:t>Klicka här för att ändra format</a:t>
            </a:r>
          </a:p>
        </p:txBody>
      </p:sp>
      <p:sp>
        <p:nvSpPr>
          <p:cNvPr id="3" name="Platshållare för bild 2"/>
          <p:cNvSpPr>
            <a:spLocks noGrp="1"/>
          </p:cNvSpPr>
          <p:nvPr>
            <p:ph type="pic" idx="1"/>
          </p:nvPr>
        </p:nvSpPr>
        <p:spPr>
          <a:xfrm>
            <a:off x="3887391" y="740569"/>
            <a:ext cx="4629150" cy="3655219"/>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3">
            <a:extLst>
              <a:ext uri="{FF2B5EF4-FFF2-40B4-BE49-F238E27FC236}">
                <a16:creationId xmlns:a16="http://schemas.microsoft.com/office/drawing/2014/main" id="{0D4D4945-E7EE-49D8-B987-5F5947F74E82}"/>
              </a:ext>
            </a:extLst>
          </p:cNvPr>
          <p:cNvSpPr>
            <a:spLocks noGrp="1"/>
          </p:cNvSpPr>
          <p:nvPr>
            <p:ph type="dt" sz="half" idx="10"/>
          </p:nvPr>
        </p:nvSpPr>
        <p:spPr/>
        <p:txBody>
          <a:bodyPr/>
          <a:lstStyle>
            <a:lvl1pPr>
              <a:defRPr/>
            </a:lvl1pPr>
          </a:lstStyle>
          <a:p>
            <a:pPr>
              <a:defRPr/>
            </a:pPr>
            <a:fld id="{D2C2B7F9-78A9-4449-891E-46FBC7A532B4}" type="datetime1">
              <a:rPr lang="sv-SE"/>
              <a:pPr>
                <a:defRPr/>
              </a:pPr>
              <a:t>2022-11-18</a:t>
            </a:fld>
            <a:endParaRPr lang="sv-SE"/>
          </a:p>
        </p:txBody>
      </p:sp>
      <p:sp>
        <p:nvSpPr>
          <p:cNvPr id="6" name="Platshållare för sidfot 4">
            <a:extLst>
              <a:ext uri="{FF2B5EF4-FFF2-40B4-BE49-F238E27FC236}">
                <a16:creationId xmlns:a16="http://schemas.microsoft.com/office/drawing/2014/main" id="{6137015D-E22C-4818-B11A-5D6A11FC9AE7}"/>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D79B28BD-D248-4E65-BF2E-06D121F1F7AE}"/>
              </a:ext>
            </a:extLst>
          </p:cNvPr>
          <p:cNvSpPr>
            <a:spLocks noGrp="1"/>
          </p:cNvSpPr>
          <p:nvPr>
            <p:ph type="sldNum" sz="quarter" idx="12"/>
          </p:nvPr>
        </p:nvSpPr>
        <p:spPr/>
        <p:txBody>
          <a:bodyPr/>
          <a:lstStyle>
            <a:lvl1pPr>
              <a:defRPr/>
            </a:lvl1pPr>
          </a:lstStyle>
          <a:p>
            <a:pPr>
              <a:defRPr/>
            </a:pPr>
            <a:fld id="{738F5301-6CA4-4443-950B-5E8CF3715F27}" type="slidenum">
              <a:rPr lang="sv-SE" altLang="sv-SE"/>
              <a:pPr>
                <a:defRPr/>
              </a:pPr>
              <a:t>‹#›</a:t>
            </a:fld>
            <a:endParaRPr lang="sv-SE" altLang="sv-SE"/>
          </a:p>
        </p:txBody>
      </p:sp>
    </p:spTree>
    <p:extLst>
      <p:ext uri="{BB962C8B-B14F-4D97-AF65-F5344CB8AC3E}">
        <p14:creationId xmlns:p14="http://schemas.microsoft.com/office/powerpoint/2010/main" val="409188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tshållare för rubrik 1">
            <a:extLst>
              <a:ext uri="{FF2B5EF4-FFF2-40B4-BE49-F238E27FC236}">
                <a16:creationId xmlns:a16="http://schemas.microsoft.com/office/drawing/2014/main" id="{E308182B-B321-448D-8A72-0DD2B3CC0779}"/>
              </a:ext>
            </a:extLst>
          </p:cNvPr>
          <p:cNvSpPr>
            <a:spLocks noGrp="1"/>
          </p:cNvSpPr>
          <p:nvPr>
            <p:ph type="title"/>
          </p:nvPr>
        </p:nvSpPr>
        <p:spPr bwMode="auto">
          <a:xfrm>
            <a:off x="1073150" y="274638"/>
            <a:ext cx="701675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7" name="Platshållare för text 2">
            <a:extLst>
              <a:ext uri="{FF2B5EF4-FFF2-40B4-BE49-F238E27FC236}">
                <a16:creationId xmlns:a16="http://schemas.microsoft.com/office/drawing/2014/main" id="{3F2F0F5D-C6CB-472E-8F4F-61983252A647}"/>
              </a:ext>
            </a:extLst>
          </p:cNvPr>
          <p:cNvSpPr>
            <a:spLocks noGrp="1"/>
          </p:cNvSpPr>
          <p:nvPr>
            <p:ph type="body" idx="1"/>
          </p:nvPr>
        </p:nvSpPr>
        <p:spPr bwMode="auto">
          <a:xfrm>
            <a:off x="1073150" y="1370013"/>
            <a:ext cx="7016750"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a:extLst>
              <a:ext uri="{FF2B5EF4-FFF2-40B4-BE49-F238E27FC236}">
                <a16:creationId xmlns:a16="http://schemas.microsoft.com/office/drawing/2014/main" id="{E139881A-B289-4B10-A5E7-90C04DFEDBCB}"/>
              </a:ext>
            </a:extLst>
          </p:cNvPr>
          <p:cNvSpPr>
            <a:spLocks noGrp="1"/>
          </p:cNvSpPr>
          <p:nvPr>
            <p:ph type="dt" sz="half" idx="2"/>
          </p:nvPr>
        </p:nvSpPr>
        <p:spPr>
          <a:xfrm>
            <a:off x="280988" y="4767263"/>
            <a:ext cx="2057400" cy="274637"/>
          </a:xfrm>
          <a:prstGeom prst="rect">
            <a:avLst/>
          </a:prstGeom>
        </p:spPr>
        <p:txBody>
          <a:bodyPr vert="horz" lIns="91440" tIns="45720" rIns="91440" bIns="45720" rtlCol="0" anchor="ctr"/>
          <a:lstStyle>
            <a:lvl1pPr algn="l" eaLnBrk="1" hangingPunct="1">
              <a:defRPr sz="900">
                <a:solidFill>
                  <a:schemeClr val="tx1">
                    <a:tint val="75000"/>
                  </a:schemeClr>
                </a:solidFill>
                <a:latin typeface="Arial" pitchFamily="34" charset="0"/>
                <a:ea typeface="ＭＳ Ｐゴシック" charset="-128"/>
              </a:defRPr>
            </a:lvl1pPr>
          </a:lstStyle>
          <a:p>
            <a:pPr>
              <a:defRPr/>
            </a:pPr>
            <a:fld id="{BD4C9C3C-0B2A-4A12-9D5F-56008E0C9A7F}" type="datetime1">
              <a:rPr lang="sv-SE"/>
              <a:pPr>
                <a:defRPr/>
              </a:pPr>
              <a:t>2022-11-18</a:t>
            </a:fld>
            <a:endParaRPr lang="sv-SE"/>
          </a:p>
        </p:txBody>
      </p:sp>
      <p:sp>
        <p:nvSpPr>
          <p:cNvPr id="5" name="Platshållare för sidfot 4">
            <a:extLst>
              <a:ext uri="{FF2B5EF4-FFF2-40B4-BE49-F238E27FC236}">
                <a16:creationId xmlns:a16="http://schemas.microsoft.com/office/drawing/2014/main" id="{7E635132-9150-420D-8206-71D0770A8410}"/>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eaLnBrk="1" hangingPunct="1">
              <a:defRPr sz="900">
                <a:solidFill>
                  <a:schemeClr val="tx1">
                    <a:tint val="75000"/>
                  </a:schemeClr>
                </a:solidFill>
                <a:latin typeface="Arial" pitchFamily="34" charset="0"/>
                <a:ea typeface="ＭＳ Ｐゴシック" charset="-128"/>
              </a:defRPr>
            </a:lvl1pPr>
          </a:lstStyle>
          <a:p>
            <a:pPr>
              <a:defRPr/>
            </a:pPr>
            <a:endParaRPr lang="sv-SE"/>
          </a:p>
        </p:txBody>
      </p:sp>
      <p:sp>
        <p:nvSpPr>
          <p:cNvPr id="6" name="Platshållare för bildnummer 5">
            <a:extLst>
              <a:ext uri="{FF2B5EF4-FFF2-40B4-BE49-F238E27FC236}">
                <a16:creationId xmlns:a16="http://schemas.microsoft.com/office/drawing/2014/main" id="{4C6F7120-3573-4D24-8AC1-4406A2A7C249}"/>
              </a:ext>
            </a:extLst>
          </p:cNvPr>
          <p:cNvSpPr>
            <a:spLocks noGrp="1"/>
          </p:cNvSpPr>
          <p:nvPr>
            <p:ph type="sldNum" sz="quarter" idx="4"/>
          </p:nvPr>
        </p:nvSpPr>
        <p:spPr>
          <a:xfrm>
            <a:off x="6934200" y="4767263"/>
            <a:ext cx="20574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rgbClr val="898989"/>
                </a:solidFill>
              </a:defRPr>
            </a:lvl1pPr>
          </a:lstStyle>
          <a:p>
            <a:pPr>
              <a:defRPr/>
            </a:pPr>
            <a:fld id="{43BBDC19-442F-4E6B-A7C3-94748AD58B7F}" type="slidenum">
              <a:rPr lang="sv-SE" altLang="sv-SE"/>
              <a:pPr>
                <a:defRPr/>
              </a:pPr>
              <a:t>‹#›</a:t>
            </a:fld>
            <a:endParaRPr lang="sv-SE" altLang="sv-SE"/>
          </a:p>
        </p:txBody>
      </p:sp>
      <p:pic>
        <p:nvPicPr>
          <p:cNvPr id="1031" name="Bildobjekt 6">
            <a:extLst>
              <a:ext uri="{FF2B5EF4-FFF2-40B4-BE49-F238E27FC236}">
                <a16:creationId xmlns:a16="http://schemas.microsoft.com/office/drawing/2014/main" id="{CC5118FC-7D19-4B7D-AAB6-D471A049F7A9}"/>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80988" y="215900"/>
            <a:ext cx="676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Bildobjekt 7">
            <a:extLst>
              <a:ext uri="{FF2B5EF4-FFF2-40B4-BE49-F238E27FC236}">
                <a16:creationId xmlns:a16="http://schemas.microsoft.com/office/drawing/2014/main" id="{6A97D18D-E2EF-4074-877C-7FF25E140D34}"/>
              </a:ext>
            </a:extLst>
          </p:cNvPr>
          <p:cNvPicPr>
            <a:picLocks noChangeAspect="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75588" y="4360863"/>
            <a:ext cx="1116012"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Times New Roman" panose="02020603050405020304" pitchFamily="18" charset="0"/>
          <a:ea typeface="+mj-ea"/>
          <a:cs typeface="Times New Roman" panose="02020603050405020304" pitchFamily="18" charset="0"/>
        </a:defRPr>
      </a:lvl1pPr>
      <a:lvl2pPr algn="l" defTabSz="685800" rtl="0" eaLnBrk="0" fontAlgn="base" hangingPunct="0">
        <a:lnSpc>
          <a:spcPct val="90000"/>
        </a:lnSpc>
        <a:spcBef>
          <a:spcPct val="0"/>
        </a:spcBef>
        <a:spcAft>
          <a:spcPct val="0"/>
        </a:spcAft>
        <a:defRPr sz="3300">
          <a:solidFill>
            <a:schemeClr val="tx1"/>
          </a:solidFill>
          <a:latin typeface="Times New Roman" panose="02020603050405020304" pitchFamily="18" charset="0"/>
          <a:cs typeface="Times New Roman" panose="02020603050405020304" pitchFamily="18" charset="0"/>
        </a:defRPr>
      </a:lvl2pPr>
      <a:lvl3pPr algn="l" defTabSz="685800" rtl="0" eaLnBrk="0" fontAlgn="base" hangingPunct="0">
        <a:lnSpc>
          <a:spcPct val="90000"/>
        </a:lnSpc>
        <a:spcBef>
          <a:spcPct val="0"/>
        </a:spcBef>
        <a:spcAft>
          <a:spcPct val="0"/>
        </a:spcAft>
        <a:defRPr sz="3300">
          <a:solidFill>
            <a:schemeClr val="tx1"/>
          </a:solidFill>
          <a:latin typeface="Times New Roman" panose="02020603050405020304" pitchFamily="18" charset="0"/>
          <a:cs typeface="Times New Roman" panose="02020603050405020304" pitchFamily="18" charset="0"/>
        </a:defRPr>
      </a:lvl3pPr>
      <a:lvl4pPr algn="l" defTabSz="685800" rtl="0" eaLnBrk="0" fontAlgn="base" hangingPunct="0">
        <a:lnSpc>
          <a:spcPct val="90000"/>
        </a:lnSpc>
        <a:spcBef>
          <a:spcPct val="0"/>
        </a:spcBef>
        <a:spcAft>
          <a:spcPct val="0"/>
        </a:spcAft>
        <a:defRPr sz="3300">
          <a:solidFill>
            <a:schemeClr val="tx1"/>
          </a:solidFill>
          <a:latin typeface="Times New Roman" panose="02020603050405020304" pitchFamily="18" charset="0"/>
          <a:cs typeface="Times New Roman" panose="02020603050405020304" pitchFamily="18" charset="0"/>
        </a:defRPr>
      </a:lvl4pPr>
      <a:lvl5pPr algn="l" defTabSz="685800" rtl="0" eaLnBrk="0" fontAlgn="base" hangingPunct="0">
        <a:lnSpc>
          <a:spcPct val="90000"/>
        </a:lnSpc>
        <a:spcBef>
          <a:spcPct val="0"/>
        </a:spcBef>
        <a:spcAft>
          <a:spcPct val="0"/>
        </a:spcAft>
        <a:defRPr sz="3300">
          <a:solidFill>
            <a:schemeClr val="tx1"/>
          </a:solidFill>
          <a:latin typeface="Times New Roman" panose="02020603050405020304" pitchFamily="18" charset="0"/>
          <a:cs typeface="Times New Roman" panose="02020603050405020304" pitchFamily="18" charset="0"/>
        </a:defRPr>
      </a:lvl5pPr>
      <a:lvl6pPr marL="457200" algn="l" defTabSz="685800" rtl="0" fontAlgn="base">
        <a:lnSpc>
          <a:spcPct val="90000"/>
        </a:lnSpc>
        <a:spcBef>
          <a:spcPct val="0"/>
        </a:spcBef>
        <a:spcAft>
          <a:spcPct val="0"/>
        </a:spcAft>
        <a:defRPr sz="3300">
          <a:solidFill>
            <a:schemeClr val="tx1"/>
          </a:solidFill>
          <a:latin typeface="Times New Roman" panose="02020603050405020304" pitchFamily="18" charset="0"/>
          <a:cs typeface="Times New Roman" panose="02020603050405020304" pitchFamily="18" charset="0"/>
        </a:defRPr>
      </a:lvl6pPr>
      <a:lvl7pPr marL="914400" algn="l" defTabSz="685800" rtl="0" fontAlgn="base">
        <a:lnSpc>
          <a:spcPct val="90000"/>
        </a:lnSpc>
        <a:spcBef>
          <a:spcPct val="0"/>
        </a:spcBef>
        <a:spcAft>
          <a:spcPct val="0"/>
        </a:spcAft>
        <a:defRPr sz="3300">
          <a:solidFill>
            <a:schemeClr val="tx1"/>
          </a:solidFill>
          <a:latin typeface="Times New Roman" panose="02020603050405020304" pitchFamily="18" charset="0"/>
          <a:cs typeface="Times New Roman" panose="02020603050405020304" pitchFamily="18" charset="0"/>
        </a:defRPr>
      </a:lvl7pPr>
      <a:lvl8pPr marL="1371600" algn="l" defTabSz="685800" rtl="0" fontAlgn="base">
        <a:lnSpc>
          <a:spcPct val="90000"/>
        </a:lnSpc>
        <a:spcBef>
          <a:spcPct val="0"/>
        </a:spcBef>
        <a:spcAft>
          <a:spcPct val="0"/>
        </a:spcAft>
        <a:defRPr sz="3300">
          <a:solidFill>
            <a:schemeClr val="tx1"/>
          </a:solidFill>
          <a:latin typeface="Times New Roman" panose="02020603050405020304" pitchFamily="18" charset="0"/>
          <a:cs typeface="Times New Roman" panose="02020603050405020304" pitchFamily="18" charset="0"/>
        </a:defRPr>
      </a:lvl8pPr>
      <a:lvl9pPr marL="1828800" algn="l" defTabSz="685800" rtl="0" fontAlgn="base">
        <a:lnSpc>
          <a:spcPct val="90000"/>
        </a:lnSpc>
        <a:spcBef>
          <a:spcPct val="0"/>
        </a:spcBef>
        <a:spcAft>
          <a:spcPct val="0"/>
        </a:spcAft>
        <a:defRPr sz="3300">
          <a:solidFill>
            <a:schemeClr val="tx1"/>
          </a:solidFill>
          <a:latin typeface="Times New Roman" panose="02020603050405020304" pitchFamily="18" charset="0"/>
          <a:cs typeface="Times New Roman" panose="02020603050405020304" pitchFamily="18"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F8B754E-A6FA-4EBC-B1D3-A6B3BF96141E}"/>
              </a:ext>
            </a:extLst>
          </p:cNvPr>
          <p:cNvSpPr>
            <a:spLocks noGrp="1"/>
          </p:cNvSpPr>
          <p:nvPr>
            <p:ph type="ctrTitle"/>
          </p:nvPr>
        </p:nvSpPr>
        <p:spPr>
          <a:xfrm>
            <a:off x="1172308" y="1606551"/>
            <a:ext cx="7285892" cy="495788"/>
          </a:xfrm>
        </p:spPr>
        <p:txBody>
          <a:bodyPr/>
          <a:lstStyle/>
          <a:p>
            <a:pPr eaLnBrk="1" hangingPunct="1"/>
            <a:r>
              <a:rPr lang="sv-SE" altLang="sv-SE" dirty="0"/>
              <a:t>Kompetensprofil</a:t>
            </a:r>
          </a:p>
        </p:txBody>
      </p:sp>
      <p:sp>
        <p:nvSpPr>
          <p:cNvPr id="4099" name="Rectangle 4">
            <a:extLst>
              <a:ext uri="{FF2B5EF4-FFF2-40B4-BE49-F238E27FC236}">
                <a16:creationId xmlns:a16="http://schemas.microsoft.com/office/drawing/2014/main" id="{D77D0C5C-A040-4DE3-B3A0-75135C256FE2}"/>
              </a:ext>
            </a:extLst>
          </p:cNvPr>
          <p:cNvSpPr>
            <a:spLocks noGrp="1"/>
          </p:cNvSpPr>
          <p:nvPr>
            <p:ph type="subTitle" idx="1"/>
          </p:nvPr>
        </p:nvSpPr>
        <p:spPr>
          <a:xfrm>
            <a:off x="1371600" y="2914650"/>
            <a:ext cx="6400800" cy="1314450"/>
          </a:xfrm>
        </p:spPr>
        <p:txBody>
          <a:bodyPr/>
          <a:lstStyle/>
          <a:p>
            <a:pPr eaLnBrk="1" hangingPunct="1"/>
            <a:r>
              <a:rPr lang="sv-SE" altLang="sv-SE" dirty="0"/>
              <a:t>För fackligt förtroendevalda i avdelningen. Se under respektive roll, samt under gemensamt.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D0FA2F4-8EB5-4124-9D2D-EBA0F86B14D7}"/>
              </a:ext>
            </a:extLst>
          </p:cNvPr>
          <p:cNvSpPr>
            <a:spLocks noGrp="1"/>
          </p:cNvSpPr>
          <p:nvPr>
            <p:ph type="title"/>
          </p:nvPr>
        </p:nvSpPr>
        <p:spPr/>
        <p:txBody>
          <a:bodyPr/>
          <a:lstStyle/>
          <a:p>
            <a:pPr algn="ctr" eaLnBrk="1" hangingPunct="1"/>
            <a:r>
              <a:rPr lang="sv-SE" altLang="sv-SE" sz="4400"/>
              <a:t>Sekreterare</a:t>
            </a:r>
            <a:r>
              <a:rPr lang="sv-SE" altLang="sv-SE"/>
              <a:t> </a:t>
            </a:r>
          </a:p>
        </p:txBody>
      </p:sp>
      <p:sp>
        <p:nvSpPr>
          <p:cNvPr id="11267" name="Rectangle 3">
            <a:extLst>
              <a:ext uri="{FF2B5EF4-FFF2-40B4-BE49-F238E27FC236}">
                <a16:creationId xmlns:a16="http://schemas.microsoft.com/office/drawing/2014/main" id="{00124812-AB2F-4555-B329-AD3319F6451C}"/>
              </a:ext>
            </a:extLst>
          </p:cNvPr>
          <p:cNvSpPr>
            <a:spLocks noGrp="1"/>
          </p:cNvSpPr>
          <p:nvPr>
            <p:ph idx="1"/>
          </p:nvPr>
        </p:nvSpPr>
        <p:spPr/>
        <p:txBody>
          <a:bodyPr rtlCol="0">
            <a:normAutofit/>
          </a:bodyPr>
          <a:lstStyle/>
          <a:p>
            <a:pPr eaLnBrk="1" fontAlgn="auto" hangingPunct="1">
              <a:spcAft>
                <a:spcPts val="0"/>
              </a:spcAft>
              <a:buFont typeface="Arial" charset="0"/>
              <a:buNone/>
              <a:defRPr/>
            </a:pPr>
            <a:r>
              <a:rPr lang="sv-SE" sz="2400" b="1" u="sng" dirty="0"/>
              <a:t>Utbildningar för uppdraget</a:t>
            </a:r>
          </a:p>
          <a:p>
            <a:pPr eaLnBrk="1" fontAlgn="auto" hangingPunct="1">
              <a:spcAft>
                <a:spcPts val="0"/>
              </a:spcAft>
              <a:defRPr/>
            </a:pPr>
            <a:r>
              <a:rPr lang="sv-SE" sz="2000" dirty="0"/>
              <a:t>Medlemsutbildning</a:t>
            </a:r>
          </a:p>
          <a:p>
            <a:pPr eaLnBrk="1" fontAlgn="auto" hangingPunct="1">
              <a:spcAft>
                <a:spcPts val="0"/>
              </a:spcAft>
              <a:defRPr/>
            </a:pPr>
            <a:r>
              <a:rPr lang="sv-SE" sz="2000" dirty="0"/>
              <a:t>Förbundskursen</a:t>
            </a:r>
          </a:p>
          <a:p>
            <a:pPr eaLnBrk="1" fontAlgn="auto" hangingPunct="1">
              <a:spcAft>
                <a:spcPts val="0"/>
              </a:spcAft>
              <a:defRPr/>
            </a:pPr>
            <a:r>
              <a:rPr lang="sv-SE" sz="2000" dirty="0"/>
              <a:t>Lag &amp; Avtal</a:t>
            </a:r>
          </a:p>
          <a:p>
            <a:pPr eaLnBrk="1" fontAlgn="auto" hangingPunct="1">
              <a:spcAft>
                <a:spcPts val="0"/>
              </a:spcAft>
              <a:defRPr/>
            </a:pPr>
            <a:r>
              <a:rPr lang="sv-SE" sz="2000" dirty="0"/>
              <a:t>Sekreterarutbildning</a:t>
            </a:r>
          </a:p>
          <a:p>
            <a:pPr eaLnBrk="1" fontAlgn="auto" hangingPunct="1">
              <a:spcAft>
                <a:spcPts val="0"/>
              </a:spcAft>
              <a:defRPr/>
            </a:pPr>
            <a:r>
              <a:rPr lang="sv-SE" sz="2000" dirty="0"/>
              <a:t>BAM </a:t>
            </a:r>
          </a:p>
          <a:p>
            <a:pPr eaLnBrk="1" fontAlgn="auto" hangingPunct="1">
              <a:spcAft>
                <a:spcPts val="0"/>
              </a:spcAft>
              <a:defRPr/>
            </a:pPr>
            <a:r>
              <a:rPr lang="sv-SE" sz="2000" dirty="0"/>
              <a:t>Ekonomiutbildning</a:t>
            </a:r>
          </a:p>
          <a:p>
            <a:pPr marL="0" indent="0" eaLnBrk="1" fontAlgn="auto" hangingPunct="1">
              <a:spcAft>
                <a:spcPts val="0"/>
              </a:spcAft>
              <a:buFont typeface="Arial" charset="0"/>
              <a:buNone/>
              <a:defRPr/>
            </a:pPr>
            <a:endParaRPr lang="sv-SE" sz="2000" dirty="0"/>
          </a:p>
          <a:p>
            <a:pPr eaLnBrk="1" fontAlgn="auto" hangingPunct="1">
              <a:spcAft>
                <a:spcPts val="0"/>
              </a:spcAft>
              <a:defRPr/>
            </a:pPr>
            <a:endParaRPr lang="sv-SE" sz="2000" dirty="0"/>
          </a:p>
          <a:p>
            <a:pPr eaLnBrk="1" fontAlgn="auto" hangingPunct="1">
              <a:spcAft>
                <a:spcPts val="0"/>
              </a:spcAft>
              <a:buFont typeface="Arial" charset="0"/>
              <a:buNone/>
              <a:defRPr/>
            </a:pPr>
            <a:endParaRPr lang="sv-S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7448A4B-04B7-4467-A45E-49FB60B06DBE}"/>
              </a:ext>
            </a:extLst>
          </p:cNvPr>
          <p:cNvSpPr>
            <a:spLocks noGrp="1"/>
          </p:cNvSpPr>
          <p:nvPr>
            <p:ph type="title"/>
          </p:nvPr>
        </p:nvSpPr>
        <p:spPr/>
        <p:txBody>
          <a:bodyPr/>
          <a:lstStyle/>
          <a:p>
            <a:pPr algn="ctr" eaLnBrk="1" hangingPunct="1"/>
            <a:r>
              <a:rPr lang="sv-SE" altLang="sv-SE" sz="4400"/>
              <a:t>Styrelseledamot</a:t>
            </a:r>
          </a:p>
        </p:txBody>
      </p:sp>
      <p:sp>
        <p:nvSpPr>
          <p:cNvPr id="11267" name="Rectangle 3">
            <a:extLst>
              <a:ext uri="{FF2B5EF4-FFF2-40B4-BE49-F238E27FC236}">
                <a16:creationId xmlns:a16="http://schemas.microsoft.com/office/drawing/2014/main" id="{1AD3177B-72A1-454D-BD10-2614A2092775}"/>
              </a:ext>
            </a:extLst>
          </p:cNvPr>
          <p:cNvSpPr>
            <a:spLocks noGrp="1"/>
          </p:cNvSpPr>
          <p:nvPr>
            <p:ph idx="1"/>
          </p:nvPr>
        </p:nvSpPr>
        <p:spPr>
          <a:xfrm>
            <a:off x="457200" y="1138238"/>
            <a:ext cx="8229600" cy="3684587"/>
          </a:xfrm>
        </p:spPr>
        <p:txBody>
          <a:bodyPr/>
          <a:lstStyle/>
          <a:p>
            <a:pPr marL="0" indent="0" eaLnBrk="1" hangingPunct="1">
              <a:buFont typeface="Arial" charset="0"/>
              <a:buNone/>
              <a:defRPr/>
            </a:pPr>
            <a:r>
              <a:rPr lang="sv-SE" altLang="sv-SE" sz="2400" b="1" u="sng" dirty="0"/>
              <a:t>Uppdragets innebörd</a:t>
            </a:r>
          </a:p>
          <a:p>
            <a:pPr eaLnBrk="1" hangingPunct="1">
              <a:buFont typeface="Arial" charset="0"/>
              <a:buChar char="•"/>
              <a:defRPr/>
            </a:pPr>
            <a:r>
              <a:rPr lang="sv-SE" altLang="sv-SE" sz="1400" dirty="0"/>
              <a:t>Företräda avdelningens medlemmar. </a:t>
            </a:r>
          </a:p>
          <a:p>
            <a:pPr eaLnBrk="1" hangingPunct="1">
              <a:buFont typeface="Arial" charset="0"/>
              <a:buChar char="•"/>
              <a:defRPr/>
            </a:pPr>
            <a:r>
              <a:rPr lang="sv-SE" altLang="sv-SE" sz="1400" dirty="0"/>
              <a:t>Aktivt delta i styrelsens arbete, vilket innebär närvaro vid styrelse- och avdelningsmöten, samt informations- och utbildningsträffar.</a:t>
            </a:r>
          </a:p>
          <a:p>
            <a:pPr eaLnBrk="1" hangingPunct="1">
              <a:buFont typeface="Arial" charset="0"/>
              <a:buChar char="•"/>
              <a:defRPr/>
            </a:pPr>
            <a:r>
              <a:rPr lang="sv-SE" altLang="sv-SE" sz="1400" dirty="0"/>
              <a:t>Vara beredd på att ta på sig något eller några av de uppdrag som fördelas inom styrelsen genom konstituering och utföra uppdrag som löpande tilldelas av styrelsen, samt att gå behovsanpassad utbildning för dessa uppdrag.</a:t>
            </a:r>
          </a:p>
          <a:p>
            <a:pPr eaLnBrk="1" hangingPunct="1">
              <a:buFont typeface="Arial" charset="0"/>
              <a:buChar char="•"/>
              <a:defRPr/>
            </a:pPr>
            <a:r>
              <a:rPr lang="sv-SE" altLang="sv-SE" sz="1400" dirty="0"/>
              <a:t>Vara beredd att överta uppdrag inom styrelsen då annan styrelseledamot av någon anledning inte kan fullfölja sitt uppdrag och en vakans uppstår.</a:t>
            </a:r>
          </a:p>
          <a:p>
            <a:pPr eaLnBrk="1" hangingPunct="1">
              <a:buFont typeface="Arial" charset="0"/>
              <a:buChar char="•"/>
              <a:defRPr/>
            </a:pPr>
            <a:r>
              <a:rPr lang="sv-SE" altLang="sv-SE" sz="1400" dirty="0"/>
              <a:t>Sprida kunskap om avdelningens arbete på sin arbetsplats.</a:t>
            </a:r>
          </a:p>
          <a:p>
            <a:pPr eaLnBrk="1" hangingPunct="1">
              <a:buFont typeface="Arial" charset="0"/>
              <a:buChar char="•"/>
              <a:defRPr/>
            </a:pPr>
            <a:r>
              <a:rPr lang="sv-SE" altLang="sv-SE" sz="1400" dirty="0"/>
              <a:t>Läsa igenom handlingar inför möten och att vara förberedd.</a:t>
            </a:r>
          </a:p>
          <a:p>
            <a:pPr eaLnBrk="1" fontAlgn="auto" hangingPunct="1">
              <a:spcAft>
                <a:spcPts val="0"/>
              </a:spcAft>
              <a:buFont typeface="Arial" charset="0"/>
              <a:buChar char="•"/>
              <a:defRPr/>
            </a:pPr>
            <a:r>
              <a:rPr lang="sv-SE" altLang="sv-SE" sz="1400" dirty="0"/>
              <a:t>Delta i styrelsemöten ca var 3:e vecka, </a:t>
            </a:r>
            <a:r>
              <a:rPr lang="sv-SE" altLang="sv-SE" sz="1400" dirty="0" err="1"/>
              <a:t>förtroendevaldaträff</a:t>
            </a:r>
            <a:r>
              <a:rPr lang="sv-SE" altLang="sv-SE" sz="1400" dirty="0"/>
              <a:t> ca 1 gång/månad och 4 avdelningsmöten/år.</a:t>
            </a:r>
          </a:p>
          <a:p>
            <a:pPr marL="0" indent="0" eaLnBrk="1" hangingPunct="1">
              <a:buFont typeface="Arial" charset="0"/>
              <a:buChar char="•"/>
              <a:defRPr/>
            </a:pPr>
            <a:endParaRPr lang="sv-SE" altLang="sv-SE"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EB7648D-EA3D-421E-9D94-ED8085FBF705}"/>
              </a:ext>
            </a:extLst>
          </p:cNvPr>
          <p:cNvSpPr>
            <a:spLocks noGrp="1"/>
          </p:cNvSpPr>
          <p:nvPr>
            <p:ph type="title"/>
          </p:nvPr>
        </p:nvSpPr>
        <p:spPr/>
        <p:txBody>
          <a:bodyPr/>
          <a:lstStyle/>
          <a:p>
            <a:pPr algn="ctr" eaLnBrk="1" hangingPunct="1"/>
            <a:r>
              <a:rPr lang="sv-SE" altLang="sv-SE" sz="4400"/>
              <a:t>Styrelseledamot</a:t>
            </a:r>
          </a:p>
        </p:txBody>
      </p:sp>
      <p:sp>
        <p:nvSpPr>
          <p:cNvPr id="13315" name="Rectangle 3">
            <a:extLst>
              <a:ext uri="{FF2B5EF4-FFF2-40B4-BE49-F238E27FC236}">
                <a16:creationId xmlns:a16="http://schemas.microsoft.com/office/drawing/2014/main" id="{DB43ACD4-5445-4729-85B9-D2825449B138}"/>
              </a:ext>
            </a:extLst>
          </p:cNvPr>
          <p:cNvSpPr>
            <a:spLocks noGrp="1"/>
          </p:cNvSpPr>
          <p:nvPr>
            <p:ph idx="1"/>
          </p:nvPr>
        </p:nvSpPr>
        <p:spPr/>
        <p:txBody>
          <a:bodyPr rtlCol="0">
            <a:normAutofit/>
          </a:bodyPr>
          <a:lstStyle/>
          <a:p>
            <a:pPr marL="0" indent="0" eaLnBrk="1" fontAlgn="auto" hangingPunct="1">
              <a:spcAft>
                <a:spcPts val="0"/>
              </a:spcAft>
              <a:buFont typeface="Arial" charset="0"/>
              <a:buNone/>
              <a:defRPr/>
            </a:pPr>
            <a:r>
              <a:rPr lang="sv-SE" sz="2400" b="1" u="sng" dirty="0"/>
              <a:t>Utbildningar för uppdraget</a:t>
            </a:r>
          </a:p>
          <a:p>
            <a:pPr eaLnBrk="1" fontAlgn="auto" hangingPunct="1">
              <a:spcAft>
                <a:spcPts val="0"/>
              </a:spcAft>
              <a:defRPr/>
            </a:pPr>
            <a:r>
              <a:rPr lang="sv-SE" sz="2000" dirty="0"/>
              <a:t>Medlemsutbildning</a:t>
            </a:r>
          </a:p>
          <a:p>
            <a:pPr eaLnBrk="1" fontAlgn="auto" hangingPunct="1">
              <a:spcAft>
                <a:spcPts val="0"/>
              </a:spcAft>
              <a:defRPr/>
            </a:pPr>
            <a:r>
              <a:rPr lang="sv-SE" sz="2000" dirty="0"/>
              <a:t>Förbundskursen</a:t>
            </a:r>
          </a:p>
          <a:p>
            <a:pPr eaLnBrk="1" fontAlgn="auto" hangingPunct="1">
              <a:spcAft>
                <a:spcPts val="0"/>
              </a:spcAft>
              <a:defRPr/>
            </a:pPr>
            <a:r>
              <a:rPr lang="sv-SE" sz="2000" dirty="0"/>
              <a:t>Lag &amp; Avtal</a:t>
            </a:r>
          </a:p>
          <a:p>
            <a:pPr eaLnBrk="1" fontAlgn="auto" hangingPunct="1">
              <a:spcAft>
                <a:spcPts val="0"/>
              </a:spcAft>
              <a:defRPr/>
            </a:pPr>
            <a:r>
              <a:rPr lang="sv-SE" sz="2000" dirty="0"/>
              <a:t>BAM </a:t>
            </a:r>
          </a:p>
          <a:p>
            <a:pPr eaLnBrk="1" fontAlgn="auto" hangingPunct="1">
              <a:spcAft>
                <a:spcPts val="0"/>
              </a:spcAft>
              <a:defRPr/>
            </a:pPr>
            <a:r>
              <a:rPr lang="sv-SE" sz="2000" dirty="0"/>
              <a:t>Ekonomiutbildning</a:t>
            </a:r>
          </a:p>
          <a:p>
            <a:pPr eaLnBrk="1" fontAlgn="auto" hangingPunct="1">
              <a:spcAft>
                <a:spcPts val="0"/>
              </a:spcAft>
              <a:defRPr/>
            </a:pPr>
            <a:endParaRPr lang="sv-SE" sz="2000" dirty="0"/>
          </a:p>
          <a:p>
            <a:pPr eaLnBrk="1" fontAlgn="auto" hangingPunct="1">
              <a:spcAft>
                <a:spcPts val="0"/>
              </a:spcAft>
              <a:buFont typeface="Arial" charset="0"/>
              <a:buChar char="•"/>
              <a:defRPr/>
            </a:pPr>
            <a:endParaRPr lang="sv-SE" sz="2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ubrik 1">
            <a:extLst>
              <a:ext uri="{FF2B5EF4-FFF2-40B4-BE49-F238E27FC236}">
                <a16:creationId xmlns:a16="http://schemas.microsoft.com/office/drawing/2014/main" id="{A765D2F9-4617-45DE-965D-AE1950D33090}"/>
              </a:ext>
            </a:extLst>
          </p:cNvPr>
          <p:cNvSpPr>
            <a:spLocks noGrp="1"/>
          </p:cNvSpPr>
          <p:nvPr>
            <p:ph type="title"/>
          </p:nvPr>
        </p:nvSpPr>
        <p:spPr/>
        <p:txBody>
          <a:bodyPr/>
          <a:lstStyle/>
          <a:p>
            <a:pPr algn="ctr" eaLnBrk="1" hangingPunct="1"/>
            <a:r>
              <a:rPr lang="sv-SE" altLang="sv-SE" sz="4400"/>
              <a:t>Styrelseersättare</a:t>
            </a:r>
          </a:p>
        </p:txBody>
      </p:sp>
      <p:sp>
        <p:nvSpPr>
          <p:cNvPr id="13315" name="Platshållare för innehåll 2">
            <a:extLst>
              <a:ext uri="{FF2B5EF4-FFF2-40B4-BE49-F238E27FC236}">
                <a16:creationId xmlns:a16="http://schemas.microsoft.com/office/drawing/2014/main" id="{877948C6-54FE-4DC1-9899-AEC4DD0B2738}"/>
              </a:ext>
            </a:extLst>
          </p:cNvPr>
          <p:cNvSpPr>
            <a:spLocks noGrp="1"/>
          </p:cNvSpPr>
          <p:nvPr>
            <p:ph idx="1"/>
          </p:nvPr>
        </p:nvSpPr>
        <p:spPr>
          <a:xfrm>
            <a:off x="457200" y="1268413"/>
            <a:ext cx="8229600" cy="3405187"/>
          </a:xfrm>
        </p:spPr>
        <p:txBody>
          <a:bodyPr rtlCol="0">
            <a:normAutofit fontScale="85000" lnSpcReduction="20000"/>
          </a:bodyPr>
          <a:lstStyle/>
          <a:p>
            <a:pPr marL="0" indent="0" eaLnBrk="1" fontAlgn="auto" hangingPunct="1">
              <a:spcAft>
                <a:spcPts val="0"/>
              </a:spcAft>
              <a:buFont typeface="Arial" panose="020B0604020202020204" pitchFamily="34" charset="0"/>
              <a:buNone/>
              <a:defRPr/>
            </a:pPr>
            <a:r>
              <a:rPr lang="sv-SE" altLang="sv-SE" sz="2400" b="1" u="sng" dirty="0"/>
              <a:t>Uppdragets innebörd</a:t>
            </a:r>
          </a:p>
          <a:p>
            <a:pPr eaLnBrk="1" fontAlgn="auto" hangingPunct="1">
              <a:spcAft>
                <a:spcPts val="0"/>
              </a:spcAft>
              <a:buFont typeface="Arial" charset="0"/>
              <a:buChar char="•"/>
              <a:defRPr/>
            </a:pPr>
            <a:r>
              <a:rPr lang="sv-SE" altLang="sv-SE" sz="2000" dirty="0"/>
              <a:t>Företräda avdelningens medlemmar. </a:t>
            </a:r>
          </a:p>
          <a:p>
            <a:pPr eaLnBrk="1" fontAlgn="auto" hangingPunct="1">
              <a:spcAft>
                <a:spcPts val="0"/>
              </a:spcAft>
              <a:buFont typeface="Arial" charset="0"/>
              <a:buChar char="•"/>
              <a:defRPr/>
            </a:pPr>
            <a:r>
              <a:rPr lang="sv-SE" altLang="sv-SE" sz="2000" dirty="0"/>
              <a:t>Aktivt delta i styrelsens arbete, vilket innebär närvaro vid styrelse- och avdelningsmöten, samt informations- och utbildningsträffar.</a:t>
            </a:r>
          </a:p>
          <a:p>
            <a:pPr eaLnBrk="1" fontAlgn="auto" hangingPunct="1">
              <a:spcAft>
                <a:spcPts val="0"/>
              </a:spcAft>
              <a:buFont typeface="Arial" charset="0"/>
              <a:buChar char="•"/>
              <a:defRPr/>
            </a:pPr>
            <a:r>
              <a:rPr lang="sv-SE" altLang="sv-SE" sz="2000" dirty="0"/>
              <a:t>Vara beredd på att ta på sig något eller några av de uppdrag som fördelas inom styrelsen genom konstituering och utföra uppdrag som löpande tilldelas av styrelsen, samt att gå behovsanpassad utbildning för dessa uppdrag.</a:t>
            </a:r>
          </a:p>
          <a:p>
            <a:pPr eaLnBrk="1" fontAlgn="auto" hangingPunct="1">
              <a:spcAft>
                <a:spcPts val="0"/>
              </a:spcAft>
              <a:buFont typeface="Arial" charset="0"/>
              <a:buChar char="•"/>
              <a:defRPr/>
            </a:pPr>
            <a:r>
              <a:rPr lang="sv-SE" altLang="sv-SE" sz="2000" dirty="0"/>
              <a:t>Vara beredd att gå in som ordinarie vid enstaka styrelsemöte då ordinarie styrelseledamot inte kan närvara.</a:t>
            </a:r>
          </a:p>
          <a:p>
            <a:pPr eaLnBrk="1" fontAlgn="auto" hangingPunct="1">
              <a:spcAft>
                <a:spcPts val="0"/>
              </a:spcAft>
              <a:buFont typeface="Arial" charset="0"/>
              <a:buChar char="•"/>
              <a:defRPr/>
            </a:pPr>
            <a:r>
              <a:rPr lang="sv-SE" altLang="sv-SE" sz="2000" dirty="0"/>
              <a:t>Vara beredd att överta uppdrag om ordinarie styrelseledamot av någon anledning inte kan fullfölja sitt uppdrag och vakans uppstår.</a:t>
            </a:r>
          </a:p>
          <a:p>
            <a:pPr eaLnBrk="1" fontAlgn="auto" hangingPunct="1">
              <a:spcAft>
                <a:spcPts val="0"/>
              </a:spcAft>
              <a:buFont typeface="Arial" charset="0"/>
              <a:buChar char="•"/>
              <a:defRPr/>
            </a:pPr>
            <a:r>
              <a:rPr lang="sv-SE" altLang="sv-SE" sz="2000" dirty="0"/>
              <a:t>Sprida kunskap om avdelningens arbete på sin arbetsplats.</a:t>
            </a:r>
          </a:p>
          <a:p>
            <a:pPr eaLnBrk="1" fontAlgn="auto" hangingPunct="1">
              <a:spcAft>
                <a:spcPts val="0"/>
              </a:spcAft>
              <a:buFont typeface="Arial" charset="0"/>
              <a:buChar char="•"/>
              <a:defRPr/>
            </a:pPr>
            <a:r>
              <a:rPr lang="sv-SE" altLang="sv-SE" sz="2000" dirty="0"/>
              <a:t>Delta i styrelsemöten ca var 3:e vecka, </a:t>
            </a:r>
            <a:r>
              <a:rPr lang="sv-SE" altLang="sv-SE" sz="2000" dirty="0" err="1"/>
              <a:t>förtroendevaldaträff</a:t>
            </a:r>
            <a:r>
              <a:rPr lang="sv-SE" altLang="sv-SE" sz="2000" dirty="0"/>
              <a:t> ca 1 gång/månad och 4 avdelningsmöten/år.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ubrik 1">
            <a:extLst>
              <a:ext uri="{FF2B5EF4-FFF2-40B4-BE49-F238E27FC236}">
                <a16:creationId xmlns:a16="http://schemas.microsoft.com/office/drawing/2014/main" id="{CCBE1D1A-354B-4E80-B92C-3246B543EC3A}"/>
              </a:ext>
            </a:extLst>
          </p:cNvPr>
          <p:cNvSpPr>
            <a:spLocks noGrp="1"/>
          </p:cNvSpPr>
          <p:nvPr>
            <p:ph type="title"/>
          </p:nvPr>
        </p:nvSpPr>
        <p:spPr/>
        <p:txBody>
          <a:bodyPr/>
          <a:lstStyle/>
          <a:p>
            <a:pPr algn="ctr" eaLnBrk="1" hangingPunct="1"/>
            <a:r>
              <a:rPr lang="sv-SE" altLang="sv-SE" sz="4400"/>
              <a:t>Styrelseersättare</a:t>
            </a:r>
          </a:p>
        </p:txBody>
      </p:sp>
      <p:sp>
        <p:nvSpPr>
          <p:cNvPr id="3" name="Platshållare för innehåll 2">
            <a:extLst>
              <a:ext uri="{FF2B5EF4-FFF2-40B4-BE49-F238E27FC236}">
                <a16:creationId xmlns:a16="http://schemas.microsoft.com/office/drawing/2014/main" id="{3E767C58-ABAD-4941-A7AF-3E3A8237F42F}"/>
              </a:ext>
            </a:extLst>
          </p:cNvPr>
          <p:cNvSpPr>
            <a:spLocks noGrp="1"/>
          </p:cNvSpPr>
          <p:nvPr>
            <p:ph idx="1"/>
          </p:nvPr>
        </p:nvSpPr>
        <p:spPr/>
        <p:txBody>
          <a:bodyPr rtlCol="0">
            <a:normAutofit/>
          </a:bodyPr>
          <a:lstStyle/>
          <a:p>
            <a:pPr marL="0" indent="0" eaLnBrk="1" fontAlgn="auto" hangingPunct="1">
              <a:spcAft>
                <a:spcPts val="0"/>
              </a:spcAft>
              <a:buFont typeface="Arial" charset="0"/>
              <a:buNone/>
              <a:defRPr/>
            </a:pPr>
            <a:r>
              <a:rPr lang="sv-SE" sz="2400" b="1" u="sng" dirty="0"/>
              <a:t>Utbildningar för uppdraget</a:t>
            </a:r>
          </a:p>
          <a:p>
            <a:pPr eaLnBrk="1" fontAlgn="auto" hangingPunct="1">
              <a:spcAft>
                <a:spcPts val="0"/>
              </a:spcAft>
              <a:buFont typeface="Arial" charset="0"/>
              <a:buChar char="•"/>
              <a:defRPr/>
            </a:pPr>
            <a:r>
              <a:rPr lang="sv-SE" sz="2000" dirty="0"/>
              <a:t>Pappers Medlemsutbildning</a:t>
            </a:r>
          </a:p>
          <a:p>
            <a:pPr eaLnBrk="1" fontAlgn="auto" hangingPunct="1">
              <a:spcAft>
                <a:spcPts val="0"/>
              </a:spcAft>
              <a:buFont typeface="Arial" charset="0"/>
              <a:buChar char="•"/>
              <a:defRPr/>
            </a:pPr>
            <a:r>
              <a:rPr lang="sv-SE" sz="2000" dirty="0"/>
              <a:t>Förbundskursen</a:t>
            </a:r>
          </a:p>
          <a:p>
            <a:pPr eaLnBrk="1" fontAlgn="auto" hangingPunct="1">
              <a:spcAft>
                <a:spcPts val="0"/>
              </a:spcAft>
              <a:buFont typeface="Arial" charset="0"/>
              <a:buChar char="•"/>
              <a:defRPr/>
            </a:pPr>
            <a:r>
              <a:rPr lang="sv-SE" sz="2000" dirty="0"/>
              <a:t>Lag &amp; Avtalskursen</a:t>
            </a:r>
          </a:p>
          <a:p>
            <a:pPr eaLnBrk="1" fontAlgn="auto" hangingPunct="1">
              <a:spcAft>
                <a:spcPts val="0"/>
              </a:spcAft>
              <a:buFont typeface="Arial" charset="0"/>
              <a:buChar char="•"/>
              <a:defRPr/>
            </a:pPr>
            <a:r>
              <a:rPr lang="sv-SE" sz="2000" dirty="0"/>
              <a:t>BAM </a:t>
            </a:r>
          </a:p>
          <a:p>
            <a:pPr eaLnBrk="1" fontAlgn="auto" hangingPunct="1">
              <a:spcAft>
                <a:spcPts val="0"/>
              </a:spcAft>
              <a:buFont typeface="Arial" charset="0"/>
              <a:buChar char="•"/>
              <a:defRPr/>
            </a:pPr>
            <a:r>
              <a:rPr lang="sv-SE" sz="2000" dirty="0"/>
              <a:t>Ekonomiutbildning</a:t>
            </a:r>
          </a:p>
          <a:p>
            <a:pPr marL="0" indent="0" eaLnBrk="1" fontAlgn="auto" hangingPunct="1">
              <a:spcAft>
                <a:spcPts val="0"/>
              </a:spcAft>
              <a:buFont typeface="Arial" charset="0"/>
              <a:buNone/>
              <a:defRPr/>
            </a:pPr>
            <a:endParaRPr lang="sv-S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582DBF6-D8DB-4416-81C1-0C113D04A5B2}"/>
              </a:ext>
            </a:extLst>
          </p:cNvPr>
          <p:cNvSpPr>
            <a:spLocks noGrp="1"/>
          </p:cNvSpPr>
          <p:nvPr>
            <p:ph type="title"/>
          </p:nvPr>
        </p:nvSpPr>
        <p:spPr/>
        <p:txBody>
          <a:bodyPr/>
          <a:lstStyle/>
          <a:p>
            <a:pPr algn="ctr" eaLnBrk="1" hangingPunct="1"/>
            <a:r>
              <a:rPr lang="sv-SE" altLang="sv-SE" sz="4400"/>
              <a:t>MBL-mottagare</a:t>
            </a:r>
          </a:p>
        </p:txBody>
      </p:sp>
      <p:sp>
        <p:nvSpPr>
          <p:cNvPr id="11267" name="Rectangle 3">
            <a:extLst>
              <a:ext uri="{FF2B5EF4-FFF2-40B4-BE49-F238E27FC236}">
                <a16:creationId xmlns:a16="http://schemas.microsoft.com/office/drawing/2014/main" id="{838AA9A5-F8E6-4B6F-BC08-E4E27346375F}"/>
              </a:ext>
            </a:extLst>
          </p:cNvPr>
          <p:cNvSpPr>
            <a:spLocks noGrp="1"/>
          </p:cNvSpPr>
          <p:nvPr>
            <p:ph idx="1"/>
          </p:nvPr>
        </p:nvSpPr>
        <p:spPr>
          <a:xfrm>
            <a:off x="457200" y="1138238"/>
            <a:ext cx="8229600" cy="3684587"/>
          </a:xfrm>
        </p:spPr>
        <p:txBody>
          <a:bodyPr/>
          <a:lstStyle/>
          <a:p>
            <a:pPr marL="0" indent="0" eaLnBrk="1" hangingPunct="1">
              <a:buFont typeface="Arial" charset="0"/>
              <a:buNone/>
              <a:defRPr/>
            </a:pPr>
            <a:r>
              <a:rPr lang="sv-SE" altLang="sv-SE" sz="2400" b="1" u="sng" dirty="0"/>
              <a:t>Uppdragets innebörd</a:t>
            </a:r>
          </a:p>
          <a:p>
            <a:pPr eaLnBrk="1" hangingPunct="1">
              <a:buFont typeface="Arial" charset="0"/>
              <a:buChar char="•"/>
              <a:defRPr/>
            </a:pPr>
            <a:r>
              <a:rPr lang="sv-SE" altLang="sv-SE" sz="1400" dirty="0"/>
              <a:t>Företräda avdelningens medlemmar. </a:t>
            </a:r>
          </a:p>
          <a:p>
            <a:pPr eaLnBrk="1" hangingPunct="1">
              <a:buFont typeface="Arial" charset="0"/>
              <a:buChar char="•"/>
              <a:defRPr/>
            </a:pPr>
            <a:r>
              <a:rPr lang="sv-SE" altLang="sv-SE" sz="1400" dirty="0"/>
              <a:t>Sprida kunskap om avdelningens arbete på sin arbetsplats.</a:t>
            </a:r>
          </a:p>
          <a:p>
            <a:pPr eaLnBrk="1" hangingPunct="1">
              <a:buFont typeface="Arial" charset="0"/>
              <a:buChar char="•"/>
              <a:defRPr/>
            </a:pPr>
            <a:r>
              <a:rPr lang="sv-SE" altLang="sv-SE" sz="1400" dirty="0"/>
              <a:t>Bevaka sin avdelnings frågor.</a:t>
            </a:r>
          </a:p>
          <a:p>
            <a:pPr eaLnBrk="1" hangingPunct="1">
              <a:buFont typeface="Arial" charset="0"/>
              <a:buChar char="•"/>
              <a:defRPr/>
            </a:pPr>
            <a:r>
              <a:rPr lang="sv-SE" altLang="sv-SE" sz="1400" dirty="0"/>
              <a:t>Delta vid förhandlingar gällande sin avdelning.</a:t>
            </a:r>
          </a:p>
          <a:p>
            <a:pPr eaLnBrk="1" fontAlgn="auto" hangingPunct="1">
              <a:spcAft>
                <a:spcPts val="0"/>
              </a:spcAft>
              <a:buFont typeface="Arial" charset="0"/>
              <a:buChar char="•"/>
              <a:defRPr/>
            </a:pPr>
            <a:r>
              <a:rPr lang="sv-SE" altLang="sv-SE" sz="1400" dirty="0" err="1"/>
              <a:t>Förtroendevaldaträff</a:t>
            </a:r>
            <a:r>
              <a:rPr lang="sv-SE" altLang="sv-SE" sz="1400" dirty="0"/>
              <a:t> ca 1 gång/månad och 4 avdelningsmöten/år.</a:t>
            </a:r>
          </a:p>
          <a:p>
            <a:pPr eaLnBrk="1" fontAlgn="auto" hangingPunct="1">
              <a:spcAft>
                <a:spcPts val="0"/>
              </a:spcAft>
              <a:buFont typeface="Arial" charset="0"/>
              <a:buChar char="•"/>
              <a:defRPr/>
            </a:pPr>
            <a:r>
              <a:rPr lang="sv-SE" altLang="sv-SE" sz="1400" dirty="0"/>
              <a:t>MBL-</a:t>
            </a:r>
            <a:r>
              <a:rPr lang="sv-SE" altLang="sv-SE" sz="1400" dirty="0" err="1"/>
              <a:t>gruppsmöten</a:t>
            </a:r>
            <a:r>
              <a:rPr lang="sv-SE" altLang="sv-SE" sz="1400" dirty="0"/>
              <a:t> efter behov.</a:t>
            </a:r>
          </a:p>
          <a:p>
            <a:pPr eaLnBrk="1" fontAlgn="auto" hangingPunct="1">
              <a:spcAft>
                <a:spcPts val="0"/>
              </a:spcAft>
              <a:buFont typeface="Arial" charset="0"/>
              <a:buChar char="•"/>
              <a:defRPr/>
            </a:pPr>
            <a:r>
              <a:rPr lang="sv-SE" altLang="sv-SE" sz="1400" dirty="0"/>
              <a:t>Ansvarar för mötesanteckningar och rapportering till avdelningsstyrelsen.</a:t>
            </a:r>
          </a:p>
          <a:p>
            <a:pPr eaLnBrk="1" fontAlgn="auto" hangingPunct="1">
              <a:spcAft>
                <a:spcPts val="0"/>
              </a:spcAft>
              <a:buFont typeface="Arial" charset="0"/>
              <a:buChar char="•"/>
              <a:defRPr/>
            </a:pPr>
            <a:r>
              <a:rPr lang="sv-SE" altLang="sv-SE" sz="1400" dirty="0"/>
              <a:t>Ansvara för MBL-gruppens arbete.</a:t>
            </a:r>
          </a:p>
          <a:p>
            <a:pPr eaLnBrk="1" fontAlgn="auto" hangingPunct="1">
              <a:spcAft>
                <a:spcPts val="0"/>
              </a:spcAft>
              <a:buFont typeface="Arial" charset="0"/>
              <a:buChar char="•"/>
              <a:defRPr/>
            </a:pPr>
            <a:r>
              <a:rPr lang="sv-SE" altLang="sv-SE" sz="1400" dirty="0"/>
              <a:t>Påkalla förhandlingar i sin avdelning för avdelningsspecifika frågor.</a:t>
            </a:r>
          </a:p>
          <a:p>
            <a:pPr eaLnBrk="1" fontAlgn="auto" hangingPunct="1">
              <a:spcAft>
                <a:spcPts val="0"/>
              </a:spcAft>
              <a:buFont typeface="Arial" charset="0"/>
              <a:buChar char="•"/>
              <a:defRPr/>
            </a:pPr>
            <a:r>
              <a:rPr lang="sv-SE" altLang="sv-SE" sz="1400" dirty="0"/>
              <a:t>Vid behov lyfta förhandlingar till förhandlingskommittén.</a:t>
            </a:r>
          </a:p>
          <a:p>
            <a:pPr marL="0" indent="0" eaLnBrk="1" hangingPunct="1">
              <a:buFont typeface="Arial" charset="0"/>
              <a:buChar char="•"/>
              <a:defRPr/>
            </a:pPr>
            <a:endParaRPr lang="sv-SE" altLang="sv-SE"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D98FFC4-A635-4ED5-AF35-5526F46658C5}"/>
              </a:ext>
            </a:extLst>
          </p:cNvPr>
          <p:cNvSpPr>
            <a:spLocks noGrp="1"/>
          </p:cNvSpPr>
          <p:nvPr>
            <p:ph type="title"/>
          </p:nvPr>
        </p:nvSpPr>
        <p:spPr/>
        <p:txBody>
          <a:bodyPr/>
          <a:lstStyle/>
          <a:p>
            <a:pPr algn="ctr" eaLnBrk="1" hangingPunct="1"/>
            <a:r>
              <a:rPr lang="sv-SE" altLang="sv-SE" sz="4400"/>
              <a:t>MBL-mottagare</a:t>
            </a:r>
          </a:p>
        </p:txBody>
      </p:sp>
      <p:sp>
        <p:nvSpPr>
          <p:cNvPr id="13315" name="Rectangle 3">
            <a:extLst>
              <a:ext uri="{FF2B5EF4-FFF2-40B4-BE49-F238E27FC236}">
                <a16:creationId xmlns:a16="http://schemas.microsoft.com/office/drawing/2014/main" id="{EE4008CC-CE47-48CE-A65F-4D0740155C8F}"/>
              </a:ext>
            </a:extLst>
          </p:cNvPr>
          <p:cNvSpPr>
            <a:spLocks noGrp="1"/>
          </p:cNvSpPr>
          <p:nvPr>
            <p:ph idx="1"/>
          </p:nvPr>
        </p:nvSpPr>
        <p:spPr/>
        <p:txBody>
          <a:bodyPr rtlCol="0">
            <a:normAutofit/>
          </a:bodyPr>
          <a:lstStyle/>
          <a:p>
            <a:pPr marL="0" indent="0" eaLnBrk="1" fontAlgn="auto" hangingPunct="1">
              <a:spcAft>
                <a:spcPts val="0"/>
              </a:spcAft>
              <a:buFont typeface="Arial" charset="0"/>
              <a:buNone/>
              <a:defRPr/>
            </a:pPr>
            <a:r>
              <a:rPr lang="sv-SE" sz="2400" b="1" u="sng" dirty="0"/>
              <a:t>Utbildningar för uppdraget</a:t>
            </a:r>
          </a:p>
          <a:p>
            <a:pPr eaLnBrk="1" fontAlgn="auto" hangingPunct="1">
              <a:spcAft>
                <a:spcPts val="0"/>
              </a:spcAft>
              <a:defRPr/>
            </a:pPr>
            <a:r>
              <a:rPr lang="sv-SE" sz="2000" dirty="0"/>
              <a:t>Medlemsutbildning</a:t>
            </a:r>
          </a:p>
          <a:p>
            <a:pPr eaLnBrk="1" fontAlgn="auto" hangingPunct="1">
              <a:spcAft>
                <a:spcPts val="0"/>
              </a:spcAft>
              <a:defRPr/>
            </a:pPr>
            <a:r>
              <a:rPr lang="sv-SE" sz="2000" dirty="0"/>
              <a:t>Förbundskursen</a:t>
            </a:r>
          </a:p>
          <a:p>
            <a:pPr eaLnBrk="1" fontAlgn="auto" hangingPunct="1">
              <a:spcAft>
                <a:spcPts val="0"/>
              </a:spcAft>
              <a:defRPr/>
            </a:pPr>
            <a:r>
              <a:rPr lang="sv-SE" sz="2000" dirty="0"/>
              <a:t>Lag &amp; Avtal</a:t>
            </a:r>
          </a:p>
          <a:p>
            <a:pPr eaLnBrk="1" fontAlgn="auto" hangingPunct="1">
              <a:spcAft>
                <a:spcPts val="0"/>
              </a:spcAft>
              <a:defRPr/>
            </a:pPr>
            <a:r>
              <a:rPr lang="sv-SE" sz="2000" dirty="0"/>
              <a:t>Förhandlare i Pappers (FIP3)</a:t>
            </a:r>
          </a:p>
          <a:p>
            <a:pPr eaLnBrk="1" fontAlgn="auto" hangingPunct="1">
              <a:spcAft>
                <a:spcPts val="0"/>
              </a:spcAft>
              <a:defRPr/>
            </a:pPr>
            <a:r>
              <a:rPr lang="sv-SE" sz="2000" dirty="0"/>
              <a:t>BAM </a:t>
            </a:r>
          </a:p>
          <a:p>
            <a:pPr eaLnBrk="1" fontAlgn="auto" hangingPunct="1">
              <a:spcAft>
                <a:spcPts val="0"/>
              </a:spcAft>
              <a:buFont typeface="Arial" charset="0"/>
              <a:buChar char="•"/>
              <a:defRPr/>
            </a:pPr>
            <a:endParaRPr lang="sv-SE" sz="2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F0A9BFE-57EB-4B6C-9C2F-9BA2E53A4B83}"/>
              </a:ext>
            </a:extLst>
          </p:cNvPr>
          <p:cNvSpPr>
            <a:spLocks noGrp="1"/>
          </p:cNvSpPr>
          <p:nvPr>
            <p:ph type="title"/>
          </p:nvPr>
        </p:nvSpPr>
        <p:spPr/>
        <p:txBody>
          <a:bodyPr/>
          <a:lstStyle/>
          <a:p>
            <a:pPr algn="ctr" eaLnBrk="1" hangingPunct="1"/>
            <a:r>
              <a:rPr lang="sv-SE" altLang="sv-SE" sz="4400"/>
              <a:t>Vice-MBL-mottagare</a:t>
            </a:r>
          </a:p>
        </p:txBody>
      </p:sp>
      <p:sp>
        <p:nvSpPr>
          <p:cNvPr id="11267" name="Rectangle 3">
            <a:extLst>
              <a:ext uri="{FF2B5EF4-FFF2-40B4-BE49-F238E27FC236}">
                <a16:creationId xmlns:a16="http://schemas.microsoft.com/office/drawing/2014/main" id="{AB581E50-28A0-40C8-B1E9-95780AA2FB1C}"/>
              </a:ext>
            </a:extLst>
          </p:cNvPr>
          <p:cNvSpPr>
            <a:spLocks noGrp="1"/>
          </p:cNvSpPr>
          <p:nvPr>
            <p:ph idx="1"/>
          </p:nvPr>
        </p:nvSpPr>
        <p:spPr>
          <a:xfrm>
            <a:off x="457200" y="1138238"/>
            <a:ext cx="8229600" cy="3684587"/>
          </a:xfrm>
        </p:spPr>
        <p:txBody>
          <a:bodyPr/>
          <a:lstStyle/>
          <a:p>
            <a:pPr marL="0" indent="0" eaLnBrk="1" hangingPunct="1">
              <a:buFont typeface="Arial" charset="0"/>
              <a:buNone/>
              <a:defRPr/>
            </a:pPr>
            <a:r>
              <a:rPr lang="sv-SE" altLang="sv-SE" sz="2400" b="1" u="sng" dirty="0"/>
              <a:t>Uppdragets innebörd</a:t>
            </a:r>
          </a:p>
          <a:p>
            <a:pPr eaLnBrk="1" hangingPunct="1">
              <a:buFont typeface="Arial" charset="0"/>
              <a:buChar char="•"/>
              <a:defRPr/>
            </a:pPr>
            <a:r>
              <a:rPr lang="sv-SE" altLang="sv-SE" sz="1400" dirty="0"/>
              <a:t>Företräda avdelningens medlemmar. </a:t>
            </a:r>
          </a:p>
          <a:p>
            <a:pPr eaLnBrk="1" hangingPunct="1">
              <a:buFont typeface="Arial" charset="0"/>
              <a:buChar char="•"/>
              <a:defRPr/>
            </a:pPr>
            <a:r>
              <a:rPr lang="sv-SE" altLang="sv-SE" sz="1400" dirty="0"/>
              <a:t>Sprida kunskap om avdelningens arbete på sin arbetsplats.</a:t>
            </a:r>
          </a:p>
          <a:p>
            <a:pPr eaLnBrk="1" hangingPunct="1">
              <a:buFont typeface="Arial" charset="0"/>
              <a:buChar char="•"/>
              <a:defRPr/>
            </a:pPr>
            <a:r>
              <a:rPr lang="sv-SE" altLang="sv-SE" sz="1400" dirty="0"/>
              <a:t>Bevaka sin avdelnings frågor.</a:t>
            </a:r>
          </a:p>
          <a:p>
            <a:pPr eaLnBrk="1" hangingPunct="1">
              <a:buFont typeface="Arial" charset="0"/>
              <a:buChar char="•"/>
              <a:defRPr/>
            </a:pPr>
            <a:r>
              <a:rPr lang="sv-SE" altLang="sv-SE" sz="1400" dirty="0"/>
              <a:t>Delta vid förhandlingar gällande sin avdelning.</a:t>
            </a:r>
          </a:p>
          <a:p>
            <a:pPr eaLnBrk="1" fontAlgn="auto" hangingPunct="1">
              <a:spcAft>
                <a:spcPts val="0"/>
              </a:spcAft>
              <a:buFont typeface="Arial" charset="0"/>
              <a:buChar char="•"/>
              <a:defRPr/>
            </a:pPr>
            <a:r>
              <a:rPr lang="sv-SE" altLang="sv-SE" sz="1400" dirty="0" err="1"/>
              <a:t>Förtroendevaldaträff</a:t>
            </a:r>
            <a:r>
              <a:rPr lang="sv-SE" altLang="sv-SE" sz="1400" dirty="0"/>
              <a:t> ca 1 gång/månad och 4 avdelningsmöten/år.</a:t>
            </a:r>
          </a:p>
          <a:p>
            <a:pPr eaLnBrk="1" fontAlgn="auto" hangingPunct="1">
              <a:spcAft>
                <a:spcPts val="0"/>
              </a:spcAft>
              <a:buFont typeface="Arial" charset="0"/>
              <a:buChar char="•"/>
              <a:defRPr/>
            </a:pPr>
            <a:r>
              <a:rPr lang="sv-SE" altLang="sv-SE" sz="1400" dirty="0"/>
              <a:t>MBL-</a:t>
            </a:r>
            <a:r>
              <a:rPr lang="sv-SE" altLang="sv-SE" sz="1400" dirty="0" err="1"/>
              <a:t>gruppsmöten</a:t>
            </a:r>
            <a:r>
              <a:rPr lang="sv-SE" altLang="sv-SE" sz="1400" dirty="0"/>
              <a:t> efter behov.</a:t>
            </a:r>
          </a:p>
          <a:p>
            <a:pPr eaLnBrk="1" fontAlgn="auto" hangingPunct="1">
              <a:spcAft>
                <a:spcPts val="0"/>
              </a:spcAft>
              <a:buFont typeface="Arial" charset="0"/>
              <a:buChar char="•"/>
              <a:defRPr/>
            </a:pPr>
            <a:r>
              <a:rPr lang="sv-SE" altLang="sv-SE" sz="1400" dirty="0"/>
              <a:t>Påkalla förhandlingar i sin avdelning för avdelningsspecifika frågor.</a:t>
            </a:r>
          </a:p>
          <a:p>
            <a:pPr eaLnBrk="1" fontAlgn="auto" hangingPunct="1">
              <a:spcAft>
                <a:spcPts val="0"/>
              </a:spcAft>
              <a:buFont typeface="Arial" charset="0"/>
              <a:buChar char="•"/>
              <a:defRPr/>
            </a:pPr>
            <a:r>
              <a:rPr lang="sv-SE" altLang="sv-SE" sz="1400" dirty="0"/>
              <a:t>Vid behov lyfta förhandlingar till förhandlingskommittén.</a:t>
            </a:r>
          </a:p>
          <a:p>
            <a:pPr eaLnBrk="1" fontAlgn="auto" hangingPunct="1">
              <a:spcAft>
                <a:spcPts val="0"/>
              </a:spcAft>
              <a:buFont typeface="Arial" charset="0"/>
              <a:buChar char="•"/>
              <a:defRPr/>
            </a:pPr>
            <a:r>
              <a:rPr lang="sv-SE" altLang="sv-SE" sz="1400" dirty="0"/>
              <a:t>Vara beredd att gå in som ordinarie vid tillfälle då denne inte kan närvara.</a:t>
            </a:r>
          </a:p>
          <a:p>
            <a:pPr marL="0" indent="0" eaLnBrk="1" hangingPunct="1">
              <a:buFont typeface="Arial" charset="0"/>
              <a:buChar char="•"/>
              <a:defRPr/>
            </a:pPr>
            <a:endParaRPr lang="sv-SE" altLang="sv-SE"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1691319-033C-408D-B08D-5155DF956907}"/>
              </a:ext>
            </a:extLst>
          </p:cNvPr>
          <p:cNvSpPr>
            <a:spLocks noGrp="1"/>
          </p:cNvSpPr>
          <p:nvPr>
            <p:ph type="title"/>
          </p:nvPr>
        </p:nvSpPr>
        <p:spPr/>
        <p:txBody>
          <a:bodyPr/>
          <a:lstStyle/>
          <a:p>
            <a:pPr algn="ctr" eaLnBrk="1" hangingPunct="1"/>
            <a:r>
              <a:rPr lang="sv-SE" altLang="sv-SE" sz="4400"/>
              <a:t>Vice-MBL-mottagare</a:t>
            </a:r>
          </a:p>
        </p:txBody>
      </p:sp>
      <p:sp>
        <p:nvSpPr>
          <p:cNvPr id="13315" name="Rectangle 3">
            <a:extLst>
              <a:ext uri="{FF2B5EF4-FFF2-40B4-BE49-F238E27FC236}">
                <a16:creationId xmlns:a16="http://schemas.microsoft.com/office/drawing/2014/main" id="{6D2F3AFA-C6CD-47AF-AF44-4ED61D58D634}"/>
              </a:ext>
            </a:extLst>
          </p:cNvPr>
          <p:cNvSpPr>
            <a:spLocks noGrp="1"/>
          </p:cNvSpPr>
          <p:nvPr>
            <p:ph idx="1"/>
          </p:nvPr>
        </p:nvSpPr>
        <p:spPr/>
        <p:txBody>
          <a:bodyPr rtlCol="0">
            <a:normAutofit/>
          </a:bodyPr>
          <a:lstStyle/>
          <a:p>
            <a:pPr marL="0" indent="0" eaLnBrk="1" fontAlgn="auto" hangingPunct="1">
              <a:spcAft>
                <a:spcPts val="0"/>
              </a:spcAft>
              <a:buFont typeface="Arial" charset="0"/>
              <a:buNone/>
              <a:defRPr/>
            </a:pPr>
            <a:r>
              <a:rPr lang="sv-SE" sz="2400" b="1" u="sng" dirty="0"/>
              <a:t>Utbildningar för uppdraget</a:t>
            </a:r>
          </a:p>
          <a:p>
            <a:pPr eaLnBrk="1" fontAlgn="auto" hangingPunct="1">
              <a:spcAft>
                <a:spcPts val="0"/>
              </a:spcAft>
              <a:defRPr/>
            </a:pPr>
            <a:r>
              <a:rPr lang="sv-SE" sz="2000" dirty="0"/>
              <a:t>Medlemsutbildning</a:t>
            </a:r>
          </a:p>
          <a:p>
            <a:pPr eaLnBrk="1" fontAlgn="auto" hangingPunct="1">
              <a:spcAft>
                <a:spcPts val="0"/>
              </a:spcAft>
              <a:defRPr/>
            </a:pPr>
            <a:r>
              <a:rPr lang="sv-SE" sz="2000" dirty="0"/>
              <a:t>Förbundskursen</a:t>
            </a:r>
          </a:p>
          <a:p>
            <a:pPr eaLnBrk="1" fontAlgn="auto" hangingPunct="1">
              <a:spcAft>
                <a:spcPts val="0"/>
              </a:spcAft>
              <a:defRPr/>
            </a:pPr>
            <a:r>
              <a:rPr lang="sv-SE" sz="2000" dirty="0"/>
              <a:t>Lag &amp; Avtal</a:t>
            </a:r>
          </a:p>
          <a:p>
            <a:pPr eaLnBrk="1" fontAlgn="auto" hangingPunct="1">
              <a:spcAft>
                <a:spcPts val="0"/>
              </a:spcAft>
              <a:defRPr/>
            </a:pPr>
            <a:r>
              <a:rPr lang="sv-SE" sz="2000" dirty="0"/>
              <a:t>Förhandlare i Pappers (FIP3)</a:t>
            </a:r>
          </a:p>
          <a:p>
            <a:pPr eaLnBrk="1" fontAlgn="auto" hangingPunct="1">
              <a:spcAft>
                <a:spcPts val="0"/>
              </a:spcAft>
              <a:defRPr/>
            </a:pPr>
            <a:r>
              <a:rPr lang="sv-SE" sz="2000" dirty="0"/>
              <a:t>BAM </a:t>
            </a:r>
          </a:p>
          <a:p>
            <a:pPr eaLnBrk="1" fontAlgn="auto" hangingPunct="1">
              <a:spcAft>
                <a:spcPts val="0"/>
              </a:spcAft>
              <a:buFont typeface="Arial" charset="0"/>
              <a:buChar char="•"/>
              <a:defRPr/>
            </a:pPr>
            <a:endParaRPr lang="sv-SE" sz="20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ubrik 1">
            <a:extLst>
              <a:ext uri="{FF2B5EF4-FFF2-40B4-BE49-F238E27FC236}">
                <a16:creationId xmlns:a16="http://schemas.microsoft.com/office/drawing/2014/main" id="{B9AB3C37-17B8-466B-98C7-115771CA6D44}"/>
              </a:ext>
            </a:extLst>
          </p:cNvPr>
          <p:cNvSpPr>
            <a:spLocks noGrp="1"/>
          </p:cNvSpPr>
          <p:nvPr>
            <p:ph type="title"/>
          </p:nvPr>
        </p:nvSpPr>
        <p:spPr>
          <a:xfrm>
            <a:off x="1058863" y="0"/>
            <a:ext cx="7627937" cy="857250"/>
          </a:xfrm>
        </p:spPr>
        <p:txBody>
          <a:bodyPr/>
          <a:lstStyle/>
          <a:p>
            <a:pPr algn="ctr" eaLnBrk="1" hangingPunct="1"/>
            <a:r>
              <a:rPr lang="sv-SE" altLang="sv-SE" sz="4400"/>
              <a:t>SHSO</a:t>
            </a:r>
          </a:p>
        </p:txBody>
      </p:sp>
      <p:sp>
        <p:nvSpPr>
          <p:cNvPr id="18435" name="Platshållare för innehåll 2">
            <a:extLst>
              <a:ext uri="{FF2B5EF4-FFF2-40B4-BE49-F238E27FC236}">
                <a16:creationId xmlns:a16="http://schemas.microsoft.com/office/drawing/2014/main" id="{07409EEE-5C84-427C-8798-A30CCA34B949}"/>
              </a:ext>
            </a:extLst>
          </p:cNvPr>
          <p:cNvSpPr>
            <a:spLocks noGrp="1"/>
          </p:cNvSpPr>
          <p:nvPr>
            <p:ph idx="1"/>
          </p:nvPr>
        </p:nvSpPr>
        <p:spPr>
          <a:xfrm>
            <a:off x="276225" y="857250"/>
            <a:ext cx="8410575" cy="3959225"/>
          </a:xfrm>
        </p:spPr>
        <p:txBody>
          <a:bodyPr rtlCol="0">
            <a:normAutofit lnSpcReduction="10000"/>
          </a:bodyPr>
          <a:lstStyle/>
          <a:p>
            <a:pPr marL="0" indent="0" eaLnBrk="1" fontAlgn="auto" hangingPunct="1">
              <a:spcAft>
                <a:spcPts val="0"/>
              </a:spcAft>
              <a:buFont typeface="Arial" charset="0"/>
              <a:buNone/>
              <a:defRPr/>
            </a:pPr>
            <a:r>
              <a:rPr lang="sv-SE" sz="2000" b="1" u="sng" dirty="0"/>
              <a:t>Uppdragets innebörd</a:t>
            </a:r>
          </a:p>
          <a:p>
            <a:pPr eaLnBrk="1" fontAlgn="auto" hangingPunct="1">
              <a:spcAft>
                <a:spcPts val="0"/>
              </a:spcAft>
              <a:buFont typeface="Arial" charset="0"/>
              <a:buChar char="•"/>
              <a:defRPr/>
            </a:pPr>
            <a:r>
              <a:rPr lang="sv-SE" sz="1800" dirty="0"/>
              <a:t>Samordna skyddsombudsorganisationen.</a:t>
            </a:r>
          </a:p>
          <a:p>
            <a:pPr eaLnBrk="1" fontAlgn="auto" hangingPunct="1">
              <a:spcAft>
                <a:spcPts val="0"/>
              </a:spcAft>
              <a:buFont typeface="Arial" charset="0"/>
              <a:buChar char="•"/>
              <a:defRPr/>
            </a:pPr>
            <a:r>
              <a:rPr lang="sv-SE" sz="1800" dirty="0"/>
              <a:t>Företräda avdelningens medlemmar i arbetsmiljöfrågor i samverkansorganisationen.</a:t>
            </a:r>
          </a:p>
          <a:p>
            <a:pPr eaLnBrk="1" fontAlgn="auto" hangingPunct="1">
              <a:spcAft>
                <a:spcPts val="0"/>
              </a:spcAft>
              <a:buFont typeface="Arial" charset="0"/>
              <a:buChar char="•"/>
              <a:defRPr/>
            </a:pPr>
            <a:r>
              <a:rPr lang="sv-SE" sz="1800" dirty="0"/>
              <a:t>Organisera en fungerande struktur för rapportering, återrapportering och informationsspridning inom skyddsombudsorganisationen.</a:t>
            </a:r>
          </a:p>
          <a:p>
            <a:pPr eaLnBrk="1" fontAlgn="auto" hangingPunct="1">
              <a:spcAft>
                <a:spcPts val="0"/>
              </a:spcAft>
              <a:buFont typeface="Arial" charset="0"/>
              <a:buChar char="•"/>
              <a:defRPr/>
            </a:pPr>
            <a:r>
              <a:rPr lang="sv-SE" sz="1800" dirty="0"/>
              <a:t>Fungera som stöd för HSO/SO, samt vara uppdaterad om gällande lagstiftning och regelverk inom arbetsmiljöområdet.</a:t>
            </a:r>
          </a:p>
          <a:p>
            <a:pPr eaLnBrk="1" fontAlgn="auto" hangingPunct="1">
              <a:spcAft>
                <a:spcPts val="0"/>
              </a:spcAft>
              <a:buFont typeface="Arial" charset="0"/>
              <a:buChar char="•"/>
              <a:defRPr/>
            </a:pPr>
            <a:r>
              <a:rPr lang="sv-SE" sz="1800" dirty="0"/>
              <a:t>Medverka vid riskinventering och riskbedömning inom prioriterade arbetsmiljöområden.</a:t>
            </a:r>
          </a:p>
          <a:p>
            <a:pPr eaLnBrk="1" fontAlgn="auto" hangingPunct="1">
              <a:spcAft>
                <a:spcPts val="0"/>
              </a:spcAft>
              <a:buFont typeface="Arial" charset="0"/>
              <a:buChar char="•"/>
              <a:defRPr/>
            </a:pPr>
            <a:r>
              <a:rPr lang="sv-SE" sz="1800" dirty="0"/>
              <a:t>Medverka vid utredning och uppföljning av arbetsskador och tillbud.</a:t>
            </a:r>
          </a:p>
          <a:p>
            <a:pPr eaLnBrk="1" fontAlgn="auto" hangingPunct="1">
              <a:spcAft>
                <a:spcPts val="0"/>
              </a:spcAft>
              <a:buFont typeface="Arial" charset="0"/>
              <a:buChar char="•"/>
              <a:defRPr/>
            </a:pPr>
            <a:r>
              <a:rPr lang="sv-SE" sz="1800" dirty="0"/>
              <a:t>Medverka vid arbetsmiljöverkets besök.</a:t>
            </a:r>
          </a:p>
          <a:p>
            <a:pPr eaLnBrk="1" fontAlgn="auto" hangingPunct="1">
              <a:spcAft>
                <a:spcPts val="0"/>
              </a:spcAft>
              <a:buFont typeface="Arial" charset="0"/>
              <a:buChar char="•"/>
              <a:defRPr/>
            </a:pPr>
            <a:r>
              <a:rPr lang="sv-SE" altLang="sv-SE" sz="1800" dirty="0"/>
              <a:t>Delta i styrelsemöten ca var 3:e vecka, </a:t>
            </a:r>
            <a:r>
              <a:rPr lang="sv-SE" altLang="sv-SE" sz="1800" dirty="0" err="1"/>
              <a:t>förtroendevaldaträff</a:t>
            </a:r>
            <a:r>
              <a:rPr lang="sv-SE" altLang="sv-SE" sz="1800" dirty="0"/>
              <a:t> ca 1 gång/månad och 4 avdelningsmöten/år.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F8B754E-A6FA-4EBC-B1D3-A6B3BF96141E}"/>
              </a:ext>
            </a:extLst>
          </p:cNvPr>
          <p:cNvSpPr>
            <a:spLocks noGrp="1"/>
          </p:cNvSpPr>
          <p:nvPr>
            <p:ph type="ctrTitle"/>
          </p:nvPr>
        </p:nvSpPr>
        <p:spPr>
          <a:xfrm>
            <a:off x="1062893" y="666506"/>
            <a:ext cx="7285892" cy="495788"/>
          </a:xfrm>
        </p:spPr>
        <p:txBody>
          <a:bodyPr/>
          <a:lstStyle/>
          <a:p>
            <a:pPr eaLnBrk="1" hangingPunct="1"/>
            <a:r>
              <a:rPr lang="sv-SE" altLang="sv-SE" sz="3200" dirty="0"/>
              <a:t>Gemensamt (ur pappers stadgar)</a:t>
            </a:r>
          </a:p>
        </p:txBody>
      </p:sp>
      <p:sp>
        <p:nvSpPr>
          <p:cNvPr id="4099" name="Rectangle 4">
            <a:extLst>
              <a:ext uri="{FF2B5EF4-FFF2-40B4-BE49-F238E27FC236}">
                <a16:creationId xmlns:a16="http://schemas.microsoft.com/office/drawing/2014/main" id="{D77D0C5C-A040-4DE3-B3A0-75135C256FE2}"/>
              </a:ext>
            </a:extLst>
          </p:cNvPr>
          <p:cNvSpPr>
            <a:spLocks noGrp="1"/>
          </p:cNvSpPr>
          <p:nvPr>
            <p:ph type="subTitle" idx="1"/>
          </p:nvPr>
        </p:nvSpPr>
        <p:spPr>
          <a:xfrm>
            <a:off x="148491" y="1273907"/>
            <a:ext cx="7987323" cy="3384061"/>
          </a:xfrm>
        </p:spPr>
        <p:txBody>
          <a:bodyPr/>
          <a:lstStyle/>
          <a:p>
            <a:pPr algn="l" eaLnBrk="1" hangingPunct="1"/>
            <a:r>
              <a:rPr lang="sv-SE" altLang="sv-SE" sz="1600" dirty="0"/>
              <a:t>Som förtroendevald behöver du stå bakom Pappers Stadgar och särskilt ändamålsparagrafen enligt nedan.</a:t>
            </a:r>
          </a:p>
          <a:p>
            <a:pPr algn="l" eaLnBrk="1" hangingPunct="1"/>
            <a:r>
              <a:rPr lang="sv-SE" altLang="sv-SE" sz="1600" b="1" dirty="0"/>
              <a:t>§ 2 Förbundets ändamål</a:t>
            </a:r>
          </a:p>
          <a:p>
            <a:pPr algn="l" eaLnBrk="1" hangingPunct="1"/>
            <a:r>
              <a:rPr lang="sv-SE" altLang="sv-SE" sz="1600" dirty="0"/>
              <a:t>Förbundet är en sammanslutning av alla arbetare inom pappers-, massa- och närbesläktad industri i Sverige. Som enligt LO:s organisationsplan ska tillhöra förbundets verk- samhetsområde.</a:t>
            </a:r>
          </a:p>
          <a:p>
            <a:pPr algn="l" eaLnBrk="1" hangingPunct="1"/>
            <a:r>
              <a:rPr lang="sv-SE" altLang="sv-SE" sz="1600" dirty="0"/>
              <a:t>Förbundet ska verka för en samhällsförändring på demokratisk socialistisk grundval. Samhällsförändringen innebär alla människors lika värde, likabehandling mellan könen samt jämställdhet mellan dem, social rättvisa, generell välfärdspolitik och full sysselsättning. </a:t>
            </a:r>
            <a:r>
              <a:rPr lang="sv-SE" altLang="sv-SE" sz="1600"/>
              <a:t>Förbundet samarbetar </a:t>
            </a:r>
            <a:r>
              <a:rPr lang="sv-SE" altLang="sv-SE" sz="1600" dirty="0"/>
              <a:t>med och är solidariskt med arbetarna i andra länder.</a:t>
            </a:r>
          </a:p>
          <a:p>
            <a:pPr algn="l" eaLnBrk="1" hangingPunct="1"/>
            <a:endParaRPr lang="sv-SE" altLang="sv-SE" sz="1600" dirty="0"/>
          </a:p>
        </p:txBody>
      </p:sp>
    </p:spTree>
    <p:extLst>
      <p:ext uri="{BB962C8B-B14F-4D97-AF65-F5344CB8AC3E}">
        <p14:creationId xmlns:p14="http://schemas.microsoft.com/office/powerpoint/2010/main" val="3483139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ubrik 1">
            <a:extLst>
              <a:ext uri="{FF2B5EF4-FFF2-40B4-BE49-F238E27FC236}">
                <a16:creationId xmlns:a16="http://schemas.microsoft.com/office/drawing/2014/main" id="{1F526275-C07E-4C9A-A726-C16CAAD93982}"/>
              </a:ext>
            </a:extLst>
          </p:cNvPr>
          <p:cNvSpPr>
            <a:spLocks noGrp="1"/>
          </p:cNvSpPr>
          <p:nvPr>
            <p:ph type="title"/>
          </p:nvPr>
        </p:nvSpPr>
        <p:spPr/>
        <p:txBody>
          <a:bodyPr/>
          <a:lstStyle/>
          <a:p>
            <a:pPr algn="ctr" eaLnBrk="1" hangingPunct="1"/>
            <a:r>
              <a:rPr lang="sv-SE" altLang="sv-SE" sz="4400"/>
              <a:t>SHSO</a:t>
            </a:r>
          </a:p>
        </p:txBody>
      </p:sp>
      <p:sp>
        <p:nvSpPr>
          <p:cNvPr id="3" name="Platshållare för innehåll 2">
            <a:extLst>
              <a:ext uri="{FF2B5EF4-FFF2-40B4-BE49-F238E27FC236}">
                <a16:creationId xmlns:a16="http://schemas.microsoft.com/office/drawing/2014/main" id="{7F3BA86A-E611-481A-AB4A-6FBA87EFE788}"/>
              </a:ext>
            </a:extLst>
          </p:cNvPr>
          <p:cNvSpPr>
            <a:spLocks noGrp="1"/>
          </p:cNvSpPr>
          <p:nvPr>
            <p:ph idx="1"/>
          </p:nvPr>
        </p:nvSpPr>
        <p:spPr/>
        <p:txBody>
          <a:bodyPr rtlCol="0">
            <a:normAutofit/>
          </a:bodyPr>
          <a:lstStyle/>
          <a:p>
            <a:pPr marL="0" indent="0" eaLnBrk="1" fontAlgn="auto" hangingPunct="1">
              <a:spcAft>
                <a:spcPts val="0"/>
              </a:spcAft>
              <a:buFont typeface="Arial" charset="0"/>
              <a:buNone/>
              <a:defRPr/>
            </a:pPr>
            <a:r>
              <a:rPr lang="sv-SE" sz="2400" b="1" u="sng" dirty="0"/>
              <a:t>Utbildningar för uppdraget</a:t>
            </a:r>
          </a:p>
          <a:p>
            <a:pPr eaLnBrk="1" fontAlgn="auto" hangingPunct="1">
              <a:spcAft>
                <a:spcPts val="0"/>
              </a:spcAft>
              <a:defRPr/>
            </a:pPr>
            <a:r>
              <a:rPr lang="sv-SE" sz="2000" dirty="0"/>
              <a:t>Pappers Medlemsutbildning</a:t>
            </a:r>
          </a:p>
          <a:p>
            <a:pPr eaLnBrk="1" fontAlgn="auto" hangingPunct="1">
              <a:spcAft>
                <a:spcPts val="0"/>
              </a:spcAft>
              <a:defRPr/>
            </a:pPr>
            <a:r>
              <a:rPr lang="sv-SE" sz="2000" dirty="0"/>
              <a:t>Förbundskursen</a:t>
            </a:r>
          </a:p>
          <a:p>
            <a:pPr eaLnBrk="1" fontAlgn="auto" hangingPunct="1">
              <a:spcAft>
                <a:spcPts val="0"/>
              </a:spcAft>
              <a:defRPr/>
            </a:pPr>
            <a:r>
              <a:rPr lang="sv-SE" sz="2000" dirty="0"/>
              <a:t>BAM </a:t>
            </a:r>
          </a:p>
          <a:p>
            <a:pPr eaLnBrk="1" fontAlgn="auto" hangingPunct="1">
              <a:spcAft>
                <a:spcPts val="0"/>
              </a:spcAft>
              <a:defRPr/>
            </a:pPr>
            <a:r>
              <a:rPr lang="sv-SE" sz="2000" dirty="0"/>
              <a:t>Pappers miljökurs</a:t>
            </a:r>
          </a:p>
          <a:p>
            <a:pPr eaLnBrk="1" fontAlgn="auto" hangingPunct="1">
              <a:spcAft>
                <a:spcPts val="0"/>
              </a:spcAft>
              <a:defRPr/>
            </a:pPr>
            <a:r>
              <a:rPr lang="sv-SE" sz="2000" dirty="0"/>
              <a:t>Lag och avtalskursen</a:t>
            </a:r>
            <a:endParaRPr lang="sv-SE" sz="2000" dirty="0">
              <a:solidFill>
                <a:srgbClr val="FF0000"/>
              </a:solidFill>
            </a:endParaRPr>
          </a:p>
          <a:p>
            <a:pPr eaLnBrk="1" fontAlgn="auto" hangingPunct="1">
              <a:spcAft>
                <a:spcPts val="0"/>
              </a:spcAft>
              <a:defRPr/>
            </a:pPr>
            <a:r>
              <a:rPr lang="sv-SE" sz="2000" dirty="0"/>
              <a:t>Kurser för huvudskyddsombud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ubrik 1">
            <a:extLst>
              <a:ext uri="{FF2B5EF4-FFF2-40B4-BE49-F238E27FC236}">
                <a16:creationId xmlns:a16="http://schemas.microsoft.com/office/drawing/2014/main" id="{65D42A8B-CD78-4F17-9A4C-6AA54AF8B4FB}"/>
              </a:ext>
            </a:extLst>
          </p:cNvPr>
          <p:cNvSpPr>
            <a:spLocks noGrp="1"/>
          </p:cNvSpPr>
          <p:nvPr>
            <p:ph type="title"/>
          </p:nvPr>
        </p:nvSpPr>
        <p:spPr/>
        <p:txBody>
          <a:bodyPr/>
          <a:lstStyle/>
          <a:p>
            <a:pPr algn="ctr" eaLnBrk="1" hangingPunct="1"/>
            <a:r>
              <a:rPr lang="sv-SE" altLang="sv-SE" sz="4400"/>
              <a:t>HSO</a:t>
            </a:r>
          </a:p>
        </p:txBody>
      </p:sp>
      <p:sp>
        <p:nvSpPr>
          <p:cNvPr id="3" name="Platshållare för innehåll 2">
            <a:extLst>
              <a:ext uri="{FF2B5EF4-FFF2-40B4-BE49-F238E27FC236}">
                <a16:creationId xmlns:a16="http://schemas.microsoft.com/office/drawing/2014/main" id="{C649F7EF-B090-4ACD-9E52-3720617A71EF}"/>
              </a:ext>
            </a:extLst>
          </p:cNvPr>
          <p:cNvSpPr>
            <a:spLocks noGrp="1"/>
          </p:cNvSpPr>
          <p:nvPr>
            <p:ph idx="1"/>
          </p:nvPr>
        </p:nvSpPr>
        <p:spPr>
          <a:xfrm>
            <a:off x="457200" y="942975"/>
            <a:ext cx="8229600" cy="3524250"/>
          </a:xfrm>
        </p:spPr>
        <p:txBody>
          <a:bodyPr rtlCol="0">
            <a:normAutofit fontScale="85000" lnSpcReduction="10000"/>
          </a:bodyPr>
          <a:lstStyle/>
          <a:p>
            <a:pPr marL="0" indent="0" eaLnBrk="1" fontAlgn="auto" hangingPunct="1">
              <a:spcAft>
                <a:spcPts val="0"/>
              </a:spcAft>
              <a:buFont typeface="Arial" charset="0"/>
              <a:buNone/>
              <a:defRPr/>
            </a:pPr>
            <a:r>
              <a:rPr lang="sv-SE" sz="2400" b="1" u="sng" dirty="0"/>
              <a:t>Uppdragets innebörd</a:t>
            </a:r>
          </a:p>
          <a:p>
            <a:pPr eaLnBrk="1" fontAlgn="auto" hangingPunct="1">
              <a:spcAft>
                <a:spcPts val="0"/>
              </a:spcAft>
              <a:defRPr/>
            </a:pPr>
            <a:r>
              <a:rPr lang="sv-SE" sz="2000" dirty="0"/>
              <a:t>Samordna skyddsombuden inom sitt skyddsområde.</a:t>
            </a:r>
          </a:p>
          <a:p>
            <a:pPr eaLnBrk="1" fontAlgn="auto" hangingPunct="1">
              <a:spcAft>
                <a:spcPts val="0"/>
              </a:spcAft>
              <a:defRPr/>
            </a:pPr>
            <a:r>
              <a:rPr lang="sv-SE" sz="2000" dirty="0"/>
              <a:t>Bevaka och kontrollera arbetet utifrån gällande lagstiftning och regelverk inom arbetsmiljöområdet, samt fabriksövergripande bestämmelser.</a:t>
            </a:r>
          </a:p>
          <a:p>
            <a:pPr eaLnBrk="1" fontAlgn="auto" hangingPunct="1">
              <a:spcAft>
                <a:spcPts val="0"/>
              </a:spcAft>
              <a:defRPr/>
            </a:pPr>
            <a:r>
              <a:rPr lang="sv-SE" sz="2000" dirty="0"/>
              <a:t>Planera och genomföra skyddsombudsträffar och vara ett stöd för skyddsombuden.</a:t>
            </a:r>
          </a:p>
          <a:p>
            <a:pPr eaLnBrk="1" fontAlgn="auto" hangingPunct="1">
              <a:spcAft>
                <a:spcPts val="0"/>
              </a:spcAft>
              <a:defRPr/>
            </a:pPr>
            <a:r>
              <a:rPr lang="sv-SE" sz="2000" dirty="0"/>
              <a:t>Delta vid rehabutredningar, konflikthantering, kamratstöd osv.</a:t>
            </a:r>
          </a:p>
          <a:p>
            <a:pPr eaLnBrk="1" fontAlgn="auto" hangingPunct="1">
              <a:spcAft>
                <a:spcPts val="0"/>
              </a:spcAft>
              <a:defRPr/>
            </a:pPr>
            <a:r>
              <a:rPr lang="sv-SE" sz="2000" dirty="0"/>
              <a:t>Vid behov delta vid planeringsmöten gällande ändringar av t.ex. arbetslokaler, arbetsprocesser, arbetsmetod och vid planerad användning av ämnen vilka kan medföra ohälsa eller olycksfall (konsekvensbedömning och riskinventering).</a:t>
            </a:r>
          </a:p>
          <a:p>
            <a:pPr eaLnBrk="1" fontAlgn="auto" hangingPunct="1">
              <a:spcAft>
                <a:spcPts val="0"/>
              </a:spcAft>
              <a:defRPr/>
            </a:pPr>
            <a:r>
              <a:rPr lang="sv-SE" sz="2000" dirty="0"/>
              <a:t>Delta på skydds och fabrikskommittémöten. </a:t>
            </a:r>
          </a:p>
          <a:p>
            <a:pPr eaLnBrk="1" fontAlgn="auto" hangingPunct="1">
              <a:spcAft>
                <a:spcPts val="0"/>
              </a:spcAft>
              <a:defRPr/>
            </a:pPr>
            <a:r>
              <a:rPr lang="sv-SE" altLang="sv-SE" sz="2000" dirty="0"/>
              <a:t>Delta i </a:t>
            </a:r>
            <a:r>
              <a:rPr lang="sv-SE" altLang="sv-SE" sz="2000" dirty="0" err="1"/>
              <a:t>förtroendevaldaträff</a:t>
            </a:r>
            <a:r>
              <a:rPr lang="sv-SE" altLang="sv-SE" sz="2000" dirty="0"/>
              <a:t> ca 1 gång/månad och 4 avdelningsmöten/år.</a:t>
            </a:r>
            <a:endParaRPr lang="sv-SE" sz="2000" dirty="0"/>
          </a:p>
          <a:p>
            <a:pPr eaLnBrk="1" fontAlgn="auto" hangingPunct="1">
              <a:spcAft>
                <a:spcPts val="0"/>
              </a:spcAft>
              <a:defRPr/>
            </a:pPr>
            <a:r>
              <a:rPr lang="sv-SE" sz="2000" dirty="0"/>
              <a:t>Ingå i MBL-grupp.</a:t>
            </a:r>
          </a:p>
          <a:p>
            <a:pPr marL="0" indent="0" eaLnBrk="1" fontAlgn="auto" hangingPunct="1">
              <a:spcAft>
                <a:spcPts val="0"/>
              </a:spcAft>
              <a:buFont typeface="Arial" charset="0"/>
              <a:buNone/>
              <a:defRPr/>
            </a:pPr>
            <a:endParaRPr lang="sv-S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ubrik 1">
            <a:extLst>
              <a:ext uri="{FF2B5EF4-FFF2-40B4-BE49-F238E27FC236}">
                <a16:creationId xmlns:a16="http://schemas.microsoft.com/office/drawing/2014/main" id="{8FD79BE2-0C36-4B08-A27C-DCBA09C551D6}"/>
              </a:ext>
            </a:extLst>
          </p:cNvPr>
          <p:cNvSpPr>
            <a:spLocks noGrp="1"/>
          </p:cNvSpPr>
          <p:nvPr>
            <p:ph type="title"/>
          </p:nvPr>
        </p:nvSpPr>
        <p:spPr/>
        <p:txBody>
          <a:bodyPr/>
          <a:lstStyle/>
          <a:p>
            <a:pPr algn="ctr" eaLnBrk="1" hangingPunct="1"/>
            <a:r>
              <a:rPr lang="sv-SE" altLang="sv-SE" sz="4400"/>
              <a:t>HSO</a:t>
            </a:r>
          </a:p>
        </p:txBody>
      </p:sp>
      <p:sp>
        <p:nvSpPr>
          <p:cNvPr id="19459" name="Platshållare för innehåll 2">
            <a:extLst>
              <a:ext uri="{FF2B5EF4-FFF2-40B4-BE49-F238E27FC236}">
                <a16:creationId xmlns:a16="http://schemas.microsoft.com/office/drawing/2014/main" id="{6FA453D2-C5C8-40B8-9475-F1CA0D6FF6F0}"/>
              </a:ext>
            </a:extLst>
          </p:cNvPr>
          <p:cNvSpPr>
            <a:spLocks noGrp="1"/>
          </p:cNvSpPr>
          <p:nvPr>
            <p:ph idx="1"/>
          </p:nvPr>
        </p:nvSpPr>
        <p:spPr/>
        <p:txBody>
          <a:bodyPr rtlCol="0">
            <a:normAutofit/>
          </a:bodyPr>
          <a:lstStyle/>
          <a:p>
            <a:pPr marL="0" indent="0" eaLnBrk="1" fontAlgn="auto" hangingPunct="1">
              <a:spcAft>
                <a:spcPts val="0"/>
              </a:spcAft>
              <a:buFont typeface="Arial" charset="0"/>
              <a:buNone/>
              <a:defRPr/>
            </a:pPr>
            <a:r>
              <a:rPr lang="sv-SE" sz="2400" b="1" u="sng" dirty="0"/>
              <a:t>Utbildningar för uppdraget</a:t>
            </a:r>
          </a:p>
          <a:p>
            <a:pPr eaLnBrk="1" fontAlgn="auto" hangingPunct="1">
              <a:spcAft>
                <a:spcPts val="0"/>
              </a:spcAft>
              <a:defRPr/>
            </a:pPr>
            <a:r>
              <a:rPr lang="sv-SE" sz="2000" dirty="0"/>
              <a:t>Pappers Medlemsutbildning</a:t>
            </a:r>
          </a:p>
          <a:p>
            <a:pPr eaLnBrk="1" fontAlgn="auto" hangingPunct="1">
              <a:spcAft>
                <a:spcPts val="0"/>
              </a:spcAft>
              <a:defRPr/>
            </a:pPr>
            <a:r>
              <a:rPr lang="sv-SE" sz="2000" dirty="0"/>
              <a:t>Förbundskursen</a:t>
            </a:r>
          </a:p>
          <a:p>
            <a:pPr eaLnBrk="1" fontAlgn="auto" hangingPunct="1">
              <a:spcAft>
                <a:spcPts val="0"/>
              </a:spcAft>
              <a:defRPr/>
            </a:pPr>
            <a:r>
              <a:rPr lang="sv-SE" sz="2000" dirty="0"/>
              <a:t>BAM</a:t>
            </a:r>
          </a:p>
          <a:p>
            <a:pPr eaLnBrk="1" fontAlgn="auto" hangingPunct="1">
              <a:spcAft>
                <a:spcPts val="0"/>
              </a:spcAft>
              <a:defRPr/>
            </a:pPr>
            <a:r>
              <a:rPr lang="sv-SE" sz="2000" dirty="0"/>
              <a:t>Pappers miljökurs</a:t>
            </a:r>
          </a:p>
          <a:p>
            <a:pPr eaLnBrk="1" fontAlgn="auto" hangingPunct="1">
              <a:spcAft>
                <a:spcPts val="0"/>
              </a:spcAft>
              <a:defRPr/>
            </a:pPr>
            <a:r>
              <a:rPr lang="sv-SE" sz="2000" dirty="0"/>
              <a:t>Lag och avtalskursen</a:t>
            </a:r>
          </a:p>
          <a:p>
            <a:pPr eaLnBrk="1" fontAlgn="auto" hangingPunct="1">
              <a:spcAft>
                <a:spcPts val="0"/>
              </a:spcAft>
              <a:defRPr/>
            </a:pPr>
            <a:r>
              <a:rPr lang="sv-SE" sz="2000" dirty="0"/>
              <a:t>Kurser för huvudskyddsombud</a:t>
            </a:r>
          </a:p>
          <a:p>
            <a:pPr marL="0" indent="0" eaLnBrk="1" fontAlgn="auto" hangingPunct="1">
              <a:spcAft>
                <a:spcPts val="0"/>
              </a:spcAft>
              <a:buFont typeface="Arial" charset="0"/>
              <a:buNone/>
              <a:defRPr/>
            </a:pPr>
            <a:endParaRPr lang="sv-SE" sz="2000" dirty="0"/>
          </a:p>
          <a:p>
            <a:pPr marL="0" indent="0" eaLnBrk="1" fontAlgn="auto" hangingPunct="1">
              <a:spcAft>
                <a:spcPts val="0"/>
              </a:spcAft>
              <a:buFont typeface="Arial" charset="0"/>
              <a:buNone/>
              <a:defRPr/>
            </a:pPr>
            <a:endParaRPr lang="sv-S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ubrik 1">
            <a:extLst>
              <a:ext uri="{FF2B5EF4-FFF2-40B4-BE49-F238E27FC236}">
                <a16:creationId xmlns:a16="http://schemas.microsoft.com/office/drawing/2014/main" id="{4BC1C25C-136C-48D4-917B-1034B75C1286}"/>
              </a:ext>
            </a:extLst>
          </p:cNvPr>
          <p:cNvSpPr>
            <a:spLocks noGrp="1"/>
          </p:cNvSpPr>
          <p:nvPr>
            <p:ph type="title"/>
          </p:nvPr>
        </p:nvSpPr>
        <p:spPr/>
        <p:txBody>
          <a:bodyPr/>
          <a:lstStyle/>
          <a:p>
            <a:pPr algn="ctr" eaLnBrk="1" hangingPunct="1"/>
            <a:r>
              <a:rPr lang="sv-SE" altLang="sv-SE" sz="4400"/>
              <a:t>Skyddsombud</a:t>
            </a:r>
          </a:p>
        </p:txBody>
      </p:sp>
      <p:sp>
        <p:nvSpPr>
          <p:cNvPr id="3" name="Platshållare för innehåll 2">
            <a:extLst>
              <a:ext uri="{FF2B5EF4-FFF2-40B4-BE49-F238E27FC236}">
                <a16:creationId xmlns:a16="http://schemas.microsoft.com/office/drawing/2014/main" id="{0A1467C6-D9A9-4059-953D-628674342682}"/>
              </a:ext>
            </a:extLst>
          </p:cNvPr>
          <p:cNvSpPr>
            <a:spLocks noGrp="1"/>
          </p:cNvSpPr>
          <p:nvPr>
            <p:ph idx="1"/>
          </p:nvPr>
        </p:nvSpPr>
        <p:spPr>
          <a:xfrm>
            <a:off x="457200" y="1268413"/>
            <a:ext cx="8229600" cy="3198812"/>
          </a:xfrm>
        </p:spPr>
        <p:txBody>
          <a:bodyPr rtlCol="0">
            <a:normAutofit fontScale="92500" lnSpcReduction="10000"/>
          </a:bodyPr>
          <a:lstStyle/>
          <a:p>
            <a:pPr marL="0" indent="0" eaLnBrk="1" fontAlgn="auto" hangingPunct="1">
              <a:spcAft>
                <a:spcPts val="0"/>
              </a:spcAft>
              <a:buFont typeface="Arial" charset="0"/>
              <a:buNone/>
              <a:defRPr/>
            </a:pPr>
            <a:r>
              <a:rPr lang="sv-SE" sz="2400" b="1" u="sng" dirty="0"/>
              <a:t>Uppdragets innebörd</a:t>
            </a:r>
          </a:p>
          <a:p>
            <a:pPr eaLnBrk="1" fontAlgn="auto" hangingPunct="1">
              <a:spcAft>
                <a:spcPts val="0"/>
              </a:spcAft>
              <a:defRPr/>
            </a:pPr>
            <a:r>
              <a:rPr lang="sv-SE" sz="2000" dirty="0"/>
              <a:t>Företräder arbetskamraterna i arbetsmiljöfrågor och ska arbeta för en tillfredsställande arbetsmiljö. </a:t>
            </a:r>
          </a:p>
          <a:p>
            <a:pPr eaLnBrk="1" fontAlgn="auto" hangingPunct="1">
              <a:spcAft>
                <a:spcPts val="0"/>
              </a:spcAft>
              <a:defRPr/>
            </a:pPr>
            <a:r>
              <a:rPr lang="sv-SE" sz="2000" dirty="0"/>
              <a:t>Vara en länk mellan styrelse och medlemmarna, och som sådan framföra information i båda riktningar. </a:t>
            </a:r>
          </a:p>
          <a:p>
            <a:pPr eaLnBrk="1" fontAlgn="auto" hangingPunct="1">
              <a:spcAft>
                <a:spcPts val="0"/>
              </a:spcAft>
              <a:defRPr/>
            </a:pPr>
            <a:r>
              <a:rPr lang="sv-SE" sz="2000" dirty="0"/>
              <a:t>Delta vid planeringsmöten gällande ändringar av t.ex. arbetslokaler, arbetsprocesser, arbetsmetod och vid upprättande av handlingsplaner, projektarbete.</a:t>
            </a:r>
          </a:p>
          <a:p>
            <a:pPr eaLnBrk="1" fontAlgn="auto" hangingPunct="1">
              <a:spcAft>
                <a:spcPts val="0"/>
              </a:spcAft>
              <a:defRPr/>
            </a:pPr>
            <a:r>
              <a:rPr lang="sv-SE" sz="2000" dirty="0"/>
              <a:t>Aktivt delta vid skyddsronder, samt  medverka vid rapportering och utredning av tillbud och olycksfall.</a:t>
            </a:r>
          </a:p>
          <a:p>
            <a:pPr eaLnBrk="1" fontAlgn="auto" hangingPunct="1">
              <a:spcAft>
                <a:spcPts val="0"/>
              </a:spcAft>
              <a:defRPr/>
            </a:pPr>
            <a:r>
              <a:rPr lang="sv-SE" altLang="sv-SE" sz="2000" dirty="0"/>
              <a:t>Delta i </a:t>
            </a:r>
            <a:r>
              <a:rPr lang="sv-SE" altLang="sv-SE" sz="2000" dirty="0" err="1"/>
              <a:t>förtroendevaldaträff</a:t>
            </a:r>
            <a:r>
              <a:rPr lang="sv-SE" altLang="sv-SE" sz="2000" dirty="0"/>
              <a:t> ca 1 gång/månad och 4 avdelningsmöten/år.</a:t>
            </a:r>
            <a:endParaRPr lang="sv-SE"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ubrik 1">
            <a:extLst>
              <a:ext uri="{FF2B5EF4-FFF2-40B4-BE49-F238E27FC236}">
                <a16:creationId xmlns:a16="http://schemas.microsoft.com/office/drawing/2014/main" id="{B0631FEA-B3B0-4C08-88FA-33D016C3C94B}"/>
              </a:ext>
            </a:extLst>
          </p:cNvPr>
          <p:cNvSpPr>
            <a:spLocks noGrp="1"/>
          </p:cNvSpPr>
          <p:nvPr>
            <p:ph type="title"/>
          </p:nvPr>
        </p:nvSpPr>
        <p:spPr/>
        <p:txBody>
          <a:bodyPr/>
          <a:lstStyle/>
          <a:p>
            <a:pPr algn="ctr" eaLnBrk="1" hangingPunct="1"/>
            <a:r>
              <a:rPr lang="sv-SE" altLang="sv-SE" sz="4400"/>
              <a:t>Skyddsombud</a:t>
            </a:r>
          </a:p>
        </p:txBody>
      </p:sp>
      <p:sp>
        <p:nvSpPr>
          <p:cNvPr id="20483" name="Platshållare för innehåll 2">
            <a:extLst>
              <a:ext uri="{FF2B5EF4-FFF2-40B4-BE49-F238E27FC236}">
                <a16:creationId xmlns:a16="http://schemas.microsoft.com/office/drawing/2014/main" id="{0C0718F9-4C2E-4F21-AC5A-3E999A925008}"/>
              </a:ext>
            </a:extLst>
          </p:cNvPr>
          <p:cNvSpPr>
            <a:spLocks noGrp="1"/>
          </p:cNvSpPr>
          <p:nvPr>
            <p:ph idx="1"/>
          </p:nvPr>
        </p:nvSpPr>
        <p:spPr/>
        <p:txBody>
          <a:bodyPr/>
          <a:lstStyle/>
          <a:p>
            <a:pPr marL="0" indent="0" eaLnBrk="1" hangingPunct="1">
              <a:buFont typeface="Arial" charset="0"/>
              <a:buNone/>
              <a:defRPr/>
            </a:pPr>
            <a:r>
              <a:rPr lang="sv-SE" altLang="sv-SE" sz="2400" b="1" u="sng" dirty="0"/>
              <a:t>Utbildningar för uppdraget</a:t>
            </a:r>
          </a:p>
          <a:p>
            <a:pPr eaLnBrk="1" hangingPunct="1">
              <a:buFont typeface="Arial" charset="0"/>
              <a:buChar char="•"/>
              <a:defRPr/>
            </a:pPr>
            <a:r>
              <a:rPr lang="sv-SE" altLang="sv-SE" sz="2000" dirty="0"/>
              <a:t>Pappers Medlemsutbildning</a:t>
            </a:r>
          </a:p>
          <a:p>
            <a:pPr eaLnBrk="1" hangingPunct="1">
              <a:buFont typeface="Arial" charset="0"/>
              <a:buChar char="•"/>
              <a:defRPr/>
            </a:pPr>
            <a:r>
              <a:rPr lang="sv-SE" altLang="sv-SE" sz="2000" dirty="0"/>
              <a:t>Förbundskursen</a:t>
            </a:r>
          </a:p>
          <a:p>
            <a:pPr eaLnBrk="1" hangingPunct="1">
              <a:buFont typeface="Arial" charset="0"/>
              <a:buChar char="•"/>
              <a:defRPr/>
            </a:pPr>
            <a:r>
              <a:rPr lang="sv-SE" altLang="sv-SE" sz="2000" dirty="0"/>
              <a:t>BAM</a:t>
            </a:r>
          </a:p>
          <a:p>
            <a:pPr eaLnBrk="1" hangingPunct="1">
              <a:buFont typeface="Arial" charset="0"/>
              <a:buChar char="•"/>
              <a:defRPr/>
            </a:pPr>
            <a:r>
              <a:rPr lang="sv-SE" altLang="sv-SE" sz="2000" dirty="0"/>
              <a:t>Pappers miljökurs</a:t>
            </a:r>
          </a:p>
          <a:p>
            <a:pPr eaLnBrk="1" hangingPunct="1">
              <a:buFont typeface="Arial" charset="0"/>
              <a:buChar char="•"/>
              <a:defRPr/>
            </a:pPr>
            <a:r>
              <a:rPr lang="sv-SE" altLang="sv-SE" sz="2000" dirty="0"/>
              <a:t>Lag och avtalskursen</a:t>
            </a:r>
          </a:p>
          <a:p>
            <a:pPr marL="0" indent="0" eaLnBrk="1" hangingPunct="1">
              <a:buFont typeface="Arial" charset="0"/>
              <a:buNone/>
              <a:defRPr/>
            </a:pPr>
            <a:endParaRPr lang="sv-SE" altLang="sv-SE" sz="2000" dirty="0"/>
          </a:p>
          <a:p>
            <a:pPr marL="0" indent="0" eaLnBrk="1" hangingPunct="1">
              <a:buFont typeface="Arial" charset="0"/>
              <a:buNone/>
              <a:defRPr/>
            </a:pPr>
            <a:endParaRPr lang="sv-SE" altLang="sv-SE" sz="2000" dirty="0"/>
          </a:p>
          <a:p>
            <a:pPr marL="0" indent="0" eaLnBrk="1" hangingPunct="1">
              <a:buFont typeface="Arial" charset="0"/>
              <a:buChar char="•"/>
              <a:defRPr/>
            </a:pPr>
            <a:endParaRPr lang="sv-SE" altLang="sv-SE"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ubrik 1">
            <a:extLst>
              <a:ext uri="{FF2B5EF4-FFF2-40B4-BE49-F238E27FC236}">
                <a16:creationId xmlns:a16="http://schemas.microsoft.com/office/drawing/2014/main" id="{9206ADF3-1E3F-4D4F-9D54-D34EE2C0B962}"/>
              </a:ext>
            </a:extLst>
          </p:cNvPr>
          <p:cNvSpPr>
            <a:spLocks noGrp="1"/>
          </p:cNvSpPr>
          <p:nvPr>
            <p:ph type="title"/>
          </p:nvPr>
        </p:nvSpPr>
        <p:spPr/>
        <p:txBody>
          <a:bodyPr/>
          <a:lstStyle/>
          <a:p>
            <a:pPr algn="ctr" eaLnBrk="1" hangingPunct="1"/>
            <a:r>
              <a:rPr lang="sv-SE" altLang="sv-SE" sz="4400"/>
              <a:t>Studiekommittéledamot</a:t>
            </a:r>
          </a:p>
        </p:txBody>
      </p:sp>
      <p:sp>
        <p:nvSpPr>
          <p:cNvPr id="21507" name="Platshållare för innehåll 2">
            <a:extLst>
              <a:ext uri="{FF2B5EF4-FFF2-40B4-BE49-F238E27FC236}">
                <a16:creationId xmlns:a16="http://schemas.microsoft.com/office/drawing/2014/main" id="{884A21D1-A589-4052-B475-07B47264D300}"/>
              </a:ext>
            </a:extLst>
          </p:cNvPr>
          <p:cNvSpPr>
            <a:spLocks noGrp="1"/>
          </p:cNvSpPr>
          <p:nvPr>
            <p:ph idx="1"/>
          </p:nvPr>
        </p:nvSpPr>
        <p:spPr>
          <a:xfrm>
            <a:off x="1073150" y="1370013"/>
            <a:ext cx="7016750" cy="3201987"/>
          </a:xfrm>
        </p:spPr>
        <p:txBody>
          <a:bodyPr/>
          <a:lstStyle/>
          <a:p>
            <a:pPr marL="0" indent="0" eaLnBrk="1" hangingPunct="1">
              <a:buFont typeface="Arial" charset="0"/>
              <a:buNone/>
              <a:defRPr/>
            </a:pPr>
            <a:r>
              <a:rPr lang="sv-SE" altLang="sv-SE" sz="2400" b="1" u="sng" dirty="0"/>
              <a:t>Uppdragets innebörd</a:t>
            </a:r>
          </a:p>
          <a:p>
            <a:pPr eaLnBrk="1" hangingPunct="1">
              <a:buFont typeface="Arial" charset="0"/>
              <a:buChar char="•"/>
              <a:defRPr/>
            </a:pPr>
            <a:r>
              <a:rPr lang="sv-SE" altLang="sv-SE" sz="1600" dirty="0"/>
              <a:t>Studiekommittéledamoten  är tillsammans med studieorganisatören ansvarig inför styrelsen för att den studieplanering som avdelningen fastställt verkställs. </a:t>
            </a:r>
          </a:p>
          <a:p>
            <a:pPr eaLnBrk="1" hangingPunct="1">
              <a:buFont typeface="Arial" charset="0"/>
              <a:buChar char="•"/>
              <a:defRPr/>
            </a:pPr>
            <a:r>
              <a:rPr lang="sv-SE" altLang="sv-SE" sz="1600" dirty="0"/>
              <a:t>Studiekommittéledamoten ska vara med och påverka utbudet så att utbildningar finns, vilka motsvarar de krav som ställs för att de förtroendevalda ska kunna klara sitt uppdrag. </a:t>
            </a:r>
          </a:p>
          <a:p>
            <a:pPr eaLnBrk="1" hangingPunct="1">
              <a:buFont typeface="Arial" charset="0"/>
              <a:buChar char="•"/>
              <a:defRPr/>
            </a:pPr>
            <a:r>
              <a:rPr lang="sv-SE" altLang="sv-SE" sz="1600" dirty="0"/>
              <a:t>Studiekommittéledamoten kan vid behov samverka med kommittéer i andra avdelningar och samordna utbildning där det är möjligt.</a:t>
            </a:r>
          </a:p>
          <a:p>
            <a:pPr eaLnBrk="1" fontAlgn="auto" hangingPunct="1">
              <a:spcAft>
                <a:spcPts val="0"/>
              </a:spcAft>
              <a:buFont typeface="Arial" charset="0"/>
              <a:buChar char="•"/>
              <a:defRPr/>
            </a:pPr>
            <a:r>
              <a:rPr lang="sv-SE" altLang="sv-SE" sz="1600" dirty="0"/>
              <a:t>Delta i </a:t>
            </a:r>
            <a:r>
              <a:rPr lang="sv-SE" altLang="sv-SE" sz="1600" dirty="0" err="1"/>
              <a:t>förtroendevaldaträff</a:t>
            </a:r>
            <a:r>
              <a:rPr lang="sv-SE" altLang="sv-SE" sz="1600" dirty="0"/>
              <a:t> ca 1 gång/månad och 4 avdelningsmöten/år.</a:t>
            </a:r>
            <a:endParaRPr lang="sv-SE" sz="1600" dirty="0"/>
          </a:p>
          <a:p>
            <a:pPr eaLnBrk="1" hangingPunct="1">
              <a:buFont typeface="Arial" charset="0"/>
              <a:buChar char="•"/>
              <a:defRPr/>
            </a:pPr>
            <a:r>
              <a:rPr lang="sv-SE" altLang="sv-SE" sz="1600" dirty="0"/>
              <a:t>Delta på halv och helårsmöten med ABF.</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ubrik 1">
            <a:extLst>
              <a:ext uri="{FF2B5EF4-FFF2-40B4-BE49-F238E27FC236}">
                <a16:creationId xmlns:a16="http://schemas.microsoft.com/office/drawing/2014/main" id="{2DBCA3CD-09CB-4F91-807B-F759BC08FD7C}"/>
              </a:ext>
            </a:extLst>
          </p:cNvPr>
          <p:cNvSpPr>
            <a:spLocks noGrp="1"/>
          </p:cNvSpPr>
          <p:nvPr>
            <p:ph type="title"/>
          </p:nvPr>
        </p:nvSpPr>
        <p:spPr/>
        <p:txBody>
          <a:bodyPr/>
          <a:lstStyle/>
          <a:p>
            <a:pPr algn="ctr" eaLnBrk="1" hangingPunct="1"/>
            <a:r>
              <a:rPr lang="sv-SE" altLang="sv-SE" sz="4400"/>
              <a:t>Studiekommittéledamot</a:t>
            </a:r>
          </a:p>
        </p:txBody>
      </p:sp>
      <p:sp>
        <p:nvSpPr>
          <p:cNvPr id="3" name="Platshållare för innehåll 2">
            <a:extLst>
              <a:ext uri="{FF2B5EF4-FFF2-40B4-BE49-F238E27FC236}">
                <a16:creationId xmlns:a16="http://schemas.microsoft.com/office/drawing/2014/main" id="{9938F8CC-E0A6-49BD-92F7-CB916805C254}"/>
              </a:ext>
            </a:extLst>
          </p:cNvPr>
          <p:cNvSpPr>
            <a:spLocks noGrp="1"/>
          </p:cNvSpPr>
          <p:nvPr>
            <p:ph idx="1"/>
          </p:nvPr>
        </p:nvSpPr>
        <p:spPr/>
        <p:txBody>
          <a:bodyPr rtlCol="0">
            <a:normAutofit/>
          </a:bodyPr>
          <a:lstStyle/>
          <a:p>
            <a:pPr marL="0" indent="0" eaLnBrk="1" fontAlgn="auto" hangingPunct="1">
              <a:spcAft>
                <a:spcPts val="0"/>
              </a:spcAft>
              <a:buFont typeface="Arial" charset="0"/>
              <a:buNone/>
              <a:defRPr/>
            </a:pPr>
            <a:r>
              <a:rPr lang="sv-SE" sz="2400" b="1" u="sng" dirty="0"/>
              <a:t>Utbildningar för uppdraget</a:t>
            </a:r>
          </a:p>
          <a:p>
            <a:pPr eaLnBrk="1" fontAlgn="auto" hangingPunct="1">
              <a:spcAft>
                <a:spcPts val="0"/>
              </a:spcAft>
              <a:defRPr/>
            </a:pPr>
            <a:r>
              <a:rPr lang="sv-SE" sz="2000" dirty="0"/>
              <a:t>Pappers Medlemsutbildning</a:t>
            </a:r>
          </a:p>
          <a:p>
            <a:pPr eaLnBrk="1" fontAlgn="auto" hangingPunct="1">
              <a:spcAft>
                <a:spcPts val="0"/>
              </a:spcAft>
              <a:defRPr/>
            </a:pPr>
            <a:r>
              <a:rPr lang="sv-SE" sz="2000" dirty="0"/>
              <a:t>Förbundskursen</a:t>
            </a:r>
          </a:p>
          <a:p>
            <a:pPr marL="0" indent="0" eaLnBrk="1" fontAlgn="auto" hangingPunct="1">
              <a:spcAft>
                <a:spcPts val="0"/>
              </a:spcAft>
              <a:buFont typeface="Arial" charset="0"/>
              <a:buNone/>
              <a:defRPr/>
            </a:pPr>
            <a:endParaRPr lang="sv-SE" sz="2000" dirty="0"/>
          </a:p>
          <a:p>
            <a:pPr marL="0" indent="0" eaLnBrk="1" fontAlgn="auto" hangingPunct="1">
              <a:spcAft>
                <a:spcPts val="0"/>
              </a:spcAft>
              <a:buFont typeface="Arial" charset="0"/>
              <a:buNone/>
              <a:defRPr/>
            </a:pPr>
            <a:endParaRPr lang="sv-SE" sz="2000" dirty="0"/>
          </a:p>
          <a:p>
            <a:pPr marL="0" indent="0" eaLnBrk="1" fontAlgn="auto" hangingPunct="1">
              <a:spcAft>
                <a:spcPts val="0"/>
              </a:spcAft>
              <a:buFont typeface="Arial" charset="0"/>
              <a:buNone/>
              <a:defRPr/>
            </a:pPr>
            <a:endParaRPr lang="sv-S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ubrik 1">
            <a:extLst>
              <a:ext uri="{FF2B5EF4-FFF2-40B4-BE49-F238E27FC236}">
                <a16:creationId xmlns:a16="http://schemas.microsoft.com/office/drawing/2014/main" id="{C8253BB3-7A7F-4CCD-9C2E-A1A4CA7FD320}"/>
              </a:ext>
            </a:extLst>
          </p:cNvPr>
          <p:cNvSpPr>
            <a:spLocks noGrp="1"/>
          </p:cNvSpPr>
          <p:nvPr>
            <p:ph type="title"/>
          </p:nvPr>
        </p:nvSpPr>
        <p:spPr>
          <a:xfrm>
            <a:off x="1073150" y="266700"/>
            <a:ext cx="7461250" cy="993775"/>
          </a:xfrm>
        </p:spPr>
        <p:txBody>
          <a:bodyPr/>
          <a:lstStyle/>
          <a:p>
            <a:pPr algn="ctr" eaLnBrk="1" hangingPunct="1"/>
            <a:r>
              <a:rPr lang="sv-SE" altLang="sv-SE" sz="4400"/>
              <a:t>Försäkringsansvarig</a:t>
            </a:r>
          </a:p>
        </p:txBody>
      </p:sp>
      <p:sp>
        <p:nvSpPr>
          <p:cNvPr id="3" name="Platshållare för innehåll 2">
            <a:extLst>
              <a:ext uri="{FF2B5EF4-FFF2-40B4-BE49-F238E27FC236}">
                <a16:creationId xmlns:a16="http://schemas.microsoft.com/office/drawing/2014/main" id="{052D63CC-3C30-4352-9C57-D75BE0936821}"/>
              </a:ext>
            </a:extLst>
          </p:cNvPr>
          <p:cNvSpPr>
            <a:spLocks noGrp="1"/>
          </p:cNvSpPr>
          <p:nvPr>
            <p:ph idx="1"/>
          </p:nvPr>
        </p:nvSpPr>
        <p:spPr/>
        <p:txBody>
          <a:bodyPr rtlCol="0">
            <a:normAutofit lnSpcReduction="10000"/>
          </a:bodyPr>
          <a:lstStyle/>
          <a:p>
            <a:pPr marL="0" indent="0" eaLnBrk="1" fontAlgn="auto" hangingPunct="1">
              <a:spcAft>
                <a:spcPts val="0"/>
              </a:spcAft>
              <a:buFont typeface="Arial" charset="0"/>
              <a:buNone/>
              <a:defRPr/>
            </a:pPr>
            <a:r>
              <a:rPr lang="sv-SE" sz="2400" b="1" u="sng" dirty="0"/>
              <a:t>Uppdragets innebörd</a:t>
            </a:r>
          </a:p>
          <a:p>
            <a:pPr eaLnBrk="1" fontAlgn="auto" hangingPunct="1">
              <a:spcAft>
                <a:spcPts val="0"/>
              </a:spcAft>
              <a:buFont typeface="Arial" charset="0"/>
              <a:buChar char="•"/>
              <a:defRPr/>
            </a:pPr>
            <a:r>
              <a:rPr lang="sv-SE" sz="2000" dirty="0"/>
              <a:t>Informera medlemmar om gällande försäkringar och vid förändringar i försäkringarna. </a:t>
            </a:r>
          </a:p>
          <a:p>
            <a:pPr eaLnBrk="1" fontAlgn="auto" hangingPunct="1">
              <a:spcAft>
                <a:spcPts val="0"/>
              </a:spcAft>
              <a:buFont typeface="Arial" charset="0"/>
              <a:buChar char="•"/>
              <a:defRPr/>
            </a:pPr>
            <a:r>
              <a:rPr lang="sv-SE" sz="2000" dirty="0"/>
              <a:t>Fungerar som samordnare och kontaktperson för avdelningens försäkringsinformatörer. </a:t>
            </a:r>
          </a:p>
          <a:p>
            <a:pPr eaLnBrk="1" fontAlgn="auto" hangingPunct="1">
              <a:spcAft>
                <a:spcPts val="0"/>
              </a:spcAft>
              <a:buFont typeface="Arial" charset="0"/>
              <a:buChar char="•"/>
              <a:defRPr/>
            </a:pPr>
            <a:r>
              <a:rPr lang="sv-SE" sz="2000" dirty="0"/>
              <a:t>Vara medlemmarna behjälplig i försäkringsärenden.</a:t>
            </a:r>
          </a:p>
          <a:p>
            <a:pPr eaLnBrk="1" fontAlgn="auto" hangingPunct="1">
              <a:spcAft>
                <a:spcPts val="0"/>
              </a:spcAft>
              <a:buFont typeface="Arial" charset="0"/>
              <a:buChar char="•"/>
              <a:defRPr/>
            </a:pPr>
            <a:r>
              <a:rPr lang="sv-SE" sz="2000" dirty="0"/>
              <a:t>Vara länken mellan avdelningen och Folksam vid förändringar i försäkringsnivåer.</a:t>
            </a:r>
          </a:p>
          <a:p>
            <a:pPr eaLnBrk="1" fontAlgn="auto" hangingPunct="1">
              <a:spcAft>
                <a:spcPts val="0"/>
              </a:spcAft>
              <a:buFont typeface="Arial" charset="0"/>
              <a:buChar char="•"/>
              <a:defRPr/>
            </a:pPr>
            <a:r>
              <a:rPr lang="sv-SE" altLang="sv-SE" sz="2000" dirty="0"/>
              <a:t>Delta i </a:t>
            </a:r>
            <a:r>
              <a:rPr lang="sv-SE" altLang="sv-SE" sz="2000" dirty="0" err="1"/>
              <a:t>förtroendevaldaträff</a:t>
            </a:r>
            <a:r>
              <a:rPr lang="sv-SE" altLang="sv-SE" sz="2000" dirty="0"/>
              <a:t> ca 1 gång/månad och 4 avdelningsmöten/år.</a:t>
            </a:r>
            <a:endParaRPr lang="sv-SE" sz="2000" dirty="0"/>
          </a:p>
          <a:p>
            <a:pPr eaLnBrk="1" fontAlgn="auto" hangingPunct="1">
              <a:spcAft>
                <a:spcPts val="0"/>
              </a:spcAft>
              <a:buFont typeface="Arial" charset="0"/>
              <a:buChar char="•"/>
              <a:defRPr/>
            </a:pPr>
            <a:endParaRPr lang="sv-SE"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ubrik 1">
            <a:extLst>
              <a:ext uri="{FF2B5EF4-FFF2-40B4-BE49-F238E27FC236}">
                <a16:creationId xmlns:a16="http://schemas.microsoft.com/office/drawing/2014/main" id="{76CFAC03-0C6C-4D61-8FA8-1E9A7C8BAAD3}"/>
              </a:ext>
            </a:extLst>
          </p:cNvPr>
          <p:cNvSpPr>
            <a:spLocks noGrp="1"/>
          </p:cNvSpPr>
          <p:nvPr>
            <p:ph type="title"/>
          </p:nvPr>
        </p:nvSpPr>
        <p:spPr/>
        <p:txBody>
          <a:bodyPr/>
          <a:lstStyle/>
          <a:p>
            <a:pPr algn="ctr" eaLnBrk="1" hangingPunct="1"/>
            <a:r>
              <a:rPr lang="sv-SE" altLang="sv-SE" sz="4400"/>
              <a:t>Försäkringsansvarig</a:t>
            </a:r>
          </a:p>
        </p:txBody>
      </p:sp>
      <p:sp>
        <p:nvSpPr>
          <p:cNvPr id="3" name="Platshållare för innehåll 2">
            <a:extLst>
              <a:ext uri="{FF2B5EF4-FFF2-40B4-BE49-F238E27FC236}">
                <a16:creationId xmlns:a16="http://schemas.microsoft.com/office/drawing/2014/main" id="{6646C2FC-6B90-4DEE-BF62-B8ED062363A1}"/>
              </a:ext>
            </a:extLst>
          </p:cNvPr>
          <p:cNvSpPr>
            <a:spLocks noGrp="1"/>
          </p:cNvSpPr>
          <p:nvPr>
            <p:ph idx="1"/>
          </p:nvPr>
        </p:nvSpPr>
        <p:spPr/>
        <p:txBody>
          <a:bodyPr rtlCol="0">
            <a:normAutofit/>
          </a:bodyPr>
          <a:lstStyle/>
          <a:p>
            <a:pPr marL="0" indent="0" eaLnBrk="1" fontAlgn="auto" hangingPunct="1">
              <a:spcAft>
                <a:spcPts val="0"/>
              </a:spcAft>
              <a:buFont typeface="Arial" charset="0"/>
              <a:buNone/>
              <a:defRPr/>
            </a:pPr>
            <a:r>
              <a:rPr lang="sv-SE" sz="2400" b="1" u="sng" dirty="0"/>
              <a:t>Utbildningar för uppdraget</a:t>
            </a:r>
          </a:p>
          <a:p>
            <a:pPr eaLnBrk="1" fontAlgn="auto" hangingPunct="1">
              <a:spcAft>
                <a:spcPts val="0"/>
              </a:spcAft>
              <a:defRPr/>
            </a:pPr>
            <a:r>
              <a:rPr lang="sv-SE" sz="2000" dirty="0"/>
              <a:t>Medlemsutbildning</a:t>
            </a:r>
          </a:p>
          <a:p>
            <a:pPr eaLnBrk="1" fontAlgn="auto" hangingPunct="1">
              <a:spcAft>
                <a:spcPts val="0"/>
              </a:spcAft>
              <a:defRPr/>
            </a:pPr>
            <a:r>
              <a:rPr lang="sv-SE" sz="2000" dirty="0"/>
              <a:t>Förbundskursen</a:t>
            </a:r>
          </a:p>
          <a:p>
            <a:pPr eaLnBrk="1" fontAlgn="auto" hangingPunct="1">
              <a:spcAft>
                <a:spcPts val="0"/>
              </a:spcAft>
              <a:defRPr/>
            </a:pPr>
            <a:r>
              <a:rPr lang="sv-SE" sz="2000" dirty="0"/>
              <a:t>Grundkurs för försäkringsinformatör</a:t>
            </a:r>
          </a:p>
          <a:p>
            <a:pPr eaLnBrk="1" fontAlgn="auto" hangingPunct="1">
              <a:spcAft>
                <a:spcPts val="0"/>
              </a:spcAft>
              <a:defRPr/>
            </a:pPr>
            <a:r>
              <a:rPr lang="sv-SE" sz="2000" dirty="0"/>
              <a:t>Vidareutbildning för försäkringsinformatör, årligen</a:t>
            </a:r>
          </a:p>
          <a:p>
            <a:pPr eaLnBrk="1" fontAlgn="auto" hangingPunct="1">
              <a:spcAft>
                <a:spcPts val="0"/>
              </a:spcAft>
              <a:defRPr/>
            </a:pPr>
            <a:endParaRPr lang="sv-SE" sz="2000" dirty="0"/>
          </a:p>
          <a:p>
            <a:pPr marL="0" indent="0" eaLnBrk="1" fontAlgn="auto" hangingPunct="1">
              <a:spcAft>
                <a:spcPts val="0"/>
              </a:spcAft>
              <a:buFont typeface="Arial" charset="0"/>
              <a:buNone/>
              <a:defRPr/>
            </a:pPr>
            <a:endParaRPr lang="sv-S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ubrik 1">
            <a:extLst>
              <a:ext uri="{FF2B5EF4-FFF2-40B4-BE49-F238E27FC236}">
                <a16:creationId xmlns:a16="http://schemas.microsoft.com/office/drawing/2014/main" id="{EE866933-38AE-4336-97B5-F7A9EA76BCDD}"/>
              </a:ext>
            </a:extLst>
          </p:cNvPr>
          <p:cNvSpPr>
            <a:spLocks noGrp="1"/>
          </p:cNvSpPr>
          <p:nvPr>
            <p:ph type="title"/>
          </p:nvPr>
        </p:nvSpPr>
        <p:spPr/>
        <p:txBody>
          <a:bodyPr/>
          <a:lstStyle/>
          <a:p>
            <a:pPr algn="ctr" eaLnBrk="1" hangingPunct="1"/>
            <a:r>
              <a:rPr lang="sv-SE" altLang="sv-SE" sz="4400"/>
              <a:t>Försäkringsinformatör</a:t>
            </a:r>
          </a:p>
        </p:txBody>
      </p:sp>
      <p:sp>
        <p:nvSpPr>
          <p:cNvPr id="3" name="Platshållare för innehåll 2">
            <a:extLst>
              <a:ext uri="{FF2B5EF4-FFF2-40B4-BE49-F238E27FC236}">
                <a16:creationId xmlns:a16="http://schemas.microsoft.com/office/drawing/2014/main" id="{44279065-9473-446B-863B-0E8F9BFB9FED}"/>
              </a:ext>
            </a:extLst>
          </p:cNvPr>
          <p:cNvSpPr>
            <a:spLocks noGrp="1"/>
          </p:cNvSpPr>
          <p:nvPr>
            <p:ph idx="1"/>
          </p:nvPr>
        </p:nvSpPr>
        <p:spPr/>
        <p:txBody>
          <a:bodyPr rtlCol="0">
            <a:normAutofit/>
          </a:bodyPr>
          <a:lstStyle/>
          <a:p>
            <a:pPr marL="0" indent="0" eaLnBrk="1" fontAlgn="auto" hangingPunct="1">
              <a:spcAft>
                <a:spcPts val="0"/>
              </a:spcAft>
              <a:buFont typeface="Arial" charset="0"/>
              <a:buNone/>
              <a:defRPr/>
            </a:pPr>
            <a:r>
              <a:rPr lang="sv-SE" sz="2400" b="1" u="sng" dirty="0"/>
              <a:t>Uppdragets innebörd</a:t>
            </a:r>
          </a:p>
          <a:p>
            <a:pPr eaLnBrk="1" fontAlgn="auto" hangingPunct="1">
              <a:spcAft>
                <a:spcPts val="0"/>
              </a:spcAft>
              <a:defRPr/>
            </a:pPr>
            <a:r>
              <a:rPr lang="sv-SE" sz="2000" dirty="0"/>
              <a:t>Informera medlemmar om gällande försäkringar och då förändringar sker i försäkringarna. </a:t>
            </a:r>
          </a:p>
          <a:p>
            <a:pPr eaLnBrk="1" fontAlgn="auto" hangingPunct="1">
              <a:spcAft>
                <a:spcPts val="0"/>
              </a:spcAft>
              <a:defRPr/>
            </a:pPr>
            <a:r>
              <a:rPr lang="sv-SE" sz="2000" dirty="0"/>
              <a:t>Vara behjälplig med information om vart medlem ska vända sig i försäkringsärende.</a:t>
            </a:r>
          </a:p>
          <a:p>
            <a:pPr eaLnBrk="1" fontAlgn="auto" hangingPunct="1">
              <a:spcAft>
                <a:spcPts val="0"/>
              </a:spcAft>
              <a:defRPr/>
            </a:pPr>
            <a:r>
              <a:rPr lang="sv-SE" sz="2000" dirty="0"/>
              <a:t>Vara behjälplig med försäkringsinformation vid rehab ärenden.</a:t>
            </a:r>
          </a:p>
          <a:p>
            <a:pPr eaLnBrk="1" fontAlgn="auto" hangingPunct="1">
              <a:spcAft>
                <a:spcPts val="0"/>
              </a:spcAft>
              <a:defRPr/>
            </a:pPr>
            <a:r>
              <a:rPr lang="sv-SE" sz="2000" dirty="0"/>
              <a:t>Vara insatt i </a:t>
            </a:r>
            <a:r>
              <a:rPr lang="sv-SE" sz="2000" dirty="0" err="1"/>
              <a:t>rehabkedjans</a:t>
            </a:r>
            <a:r>
              <a:rPr lang="sv-SE" sz="2000" dirty="0"/>
              <a:t> regelverk.</a:t>
            </a:r>
          </a:p>
          <a:p>
            <a:pPr eaLnBrk="1" fontAlgn="auto" hangingPunct="1">
              <a:spcAft>
                <a:spcPts val="0"/>
              </a:spcAft>
              <a:defRPr/>
            </a:pPr>
            <a:r>
              <a:rPr lang="sv-SE" altLang="sv-SE" sz="2000" dirty="0"/>
              <a:t>Delta i </a:t>
            </a:r>
            <a:r>
              <a:rPr lang="sv-SE" altLang="sv-SE" sz="2000" dirty="0" err="1"/>
              <a:t>förtroendevaldaträff</a:t>
            </a:r>
            <a:r>
              <a:rPr lang="sv-SE" altLang="sv-SE" sz="2000" dirty="0"/>
              <a:t> ca 1 gång/månad och 4 avdelningsmöten/år.</a:t>
            </a:r>
            <a:endParaRPr lang="sv-SE" sz="2000" dirty="0"/>
          </a:p>
          <a:p>
            <a:pPr eaLnBrk="1" fontAlgn="auto" hangingPunct="1">
              <a:spcAft>
                <a:spcPts val="0"/>
              </a:spcAft>
              <a:defRPr/>
            </a:pPr>
            <a:endParaRPr lang="sv-SE"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6D2AD62-FACB-4BE3-972C-6D27BDDE1EF9}"/>
              </a:ext>
            </a:extLst>
          </p:cNvPr>
          <p:cNvSpPr>
            <a:spLocks noGrp="1"/>
          </p:cNvSpPr>
          <p:nvPr>
            <p:ph type="title"/>
          </p:nvPr>
        </p:nvSpPr>
        <p:spPr/>
        <p:txBody>
          <a:bodyPr/>
          <a:lstStyle/>
          <a:p>
            <a:pPr algn="ctr" eaLnBrk="1" hangingPunct="1"/>
            <a:r>
              <a:rPr lang="sv-SE" altLang="sv-SE" sz="4400"/>
              <a:t>Ordförande</a:t>
            </a:r>
          </a:p>
        </p:txBody>
      </p:sp>
      <p:sp>
        <p:nvSpPr>
          <p:cNvPr id="3075" name="Rectangle 3">
            <a:extLst>
              <a:ext uri="{FF2B5EF4-FFF2-40B4-BE49-F238E27FC236}">
                <a16:creationId xmlns:a16="http://schemas.microsoft.com/office/drawing/2014/main" id="{E53C38EF-6AF0-486D-8D62-55B6C7373F00}"/>
              </a:ext>
            </a:extLst>
          </p:cNvPr>
          <p:cNvSpPr>
            <a:spLocks noGrp="1"/>
          </p:cNvSpPr>
          <p:nvPr>
            <p:ph idx="1"/>
          </p:nvPr>
        </p:nvSpPr>
        <p:spPr>
          <a:xfrm>
            <a:off x="174625" y="1157288"/>
            <a:ext cx="8512175" cy="3490912"/>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sv-SE" altLang="sv-SE" sz="2400" b="1" u="sng" dirty="0"/>
              <a:t>Uppdragets innebörd</a:t>
            </a:r>
          </a:p>
          <a:p>
            <a:pPr eaLnBrk="1" fontAlgn="auto" hangingPunct="1">
              <a:spcAft>
                <a:spcPts val="0"/>
              </a:spcAft>
              <a:buFont typeface="Arial" charset="0"/>
              <a:buChar char="•"/>
              <a:defRPr/>
            </a:pPr>
            <a:r>
              <a:rPr lang="sv-SE" altLang="sv-SE" sz="2000" dirty="0"/>
              <a:t>Arbeta för bästa möjliga medlemskontakt – via ett medlemsnära arbetssätt. </a:t>
            </a:r>
          </a:p>
          <a:p>
            <a:pPr eaLnBrk="1" fontAlgn="auto" hangingPunct="1">
              <a:spcAft>
                <a:spcPts val="0"/>
              </a:spcAft>
              <a:buFont typeface="Arial" charset="0"/>
              <a:buChar char="•"/>
              <a:defRPr/>
            </a:pPr>
            <a:r>
              <a:rPr lang="sv-SE" altLang="sv-SE" sz="2000" dirty="0"/>
              <a:t>Ansvarar för och leder avdelningsmöten, styrelsemöten och förtroendeträffar.</a:t>
            </a:r>
          </a:p>
          <a:p>
            <a:pPr eaLnBrk="1" fontAlgn="auto" hangingPunct="1">
              <a:spcAft>
                <a:spcPts val="0"/>
              </a:spcAft>
              <a:buFont typeface="Arial" charset="0"/>
              <a:buChar char="•"/>
              <a:defRPr/>
            </a:pPr>
            <a:r>
              <a:rPr lang="sv-SE" altLang="sv-SE" sz="2000" dirty="0"/>
              <a:t>Ha regelbundna kontakter med företaget i avtals-, utbildnings-, ekonomi- och personalfrågor. </a:t>
            </a:r>
          </a:p>
          <a:p>
            <a:pPr eaLnBrk="1" fontAlgn="auto" hangingPunct="1">
              <a:spcAft>
                <a:spcPts val="0"/>
              </a:spcAft>
              <a:buFont typeface="Arial" charset="0"/>
              <a:buChar char="•"/>
              <a:defRPr/>
            </a:pPr>
            <a:r>
              <a:rPr lang="sv-SE" altLang="sv-SE" sz="2000" dirty="0"/>
              <a:t>Medverka till en god medlemsinformation.</a:t>
            </a:r>
          </a:p>
          <a:p>
            <a:pPr eaLnBrk="1" fontAlgn="auto" hangingPunct="1">
              <a:spcAft>
                <a:spcPts val="0"/>
              </a:spcAft>
              <a:buFont typeface="Arial" charset="0"/>
              <a:buChar char="•"/>
              <a:defRPr/>
            </a:pPr>
            <a:r>
              <a:rPr lang="sv-SE" altLang="sv-SE" sz="2000" dirty="0"/>
              <a:t>Vara aktiv i sociala medier. </a:t>
            </a:r>
          </a:p>
          <a:p>
            <a:pPr eaLnBrk="1" fontAlgn="auto" hangingPunct="1">
              <a:spcAft>
                <a:spcPts val="0"/>
              </a:spcAft>
              <a:buFont typeface="Arial" charset="0"/>
              <a:buChar char="•"/>
              <a:defRPr/>
            </a:pPr>
            <a:r>
              <a:rPr lang="sv-SE" altLang="sv-SE" sz="2000" dirty="0"/>
              <a:t>Bevaka medlemmarnas intressen inom koncernen och förbundet. </a:t>
            </a:r>
          </a:p>
          <a:p>
            <a:pPr eaLnBrk="1" fontAlgn="auto" hangingPunct="1">
              <a:spcAft>
                <a:spcPts val="0"/>
              </a:spcAft>
              <a:buFont typeface="Arial" charset="0"/>
              <a:buChar char="•"/>
              <a:defRPr/>
            </a:pPr>
            <a:r>
              <a:rPr lang="sv-SE" altLang="sv-SE" sz="2000" dirty="0"/>
              <a:t>Förhandlingsansvarig tillsammans med styrelsen. </a:t>
            </a:r>
          </a:p>
          <a:p>
            <a:pPr eaLnBrk="1" fontAlgn="auto" hangingPunct="1">
              <a:spcAft>
                <a:spcPts val="0"/>
              </a:spcAft>
              <a:buFont typeface="Arial" charset="0"/>
              <a:buChar char="•"/>
              <a:defRPr/>
            </a:pPr>
            <a:r>
              <a:rPr lang="sv-SE" altLang="sv-SE" sz="2000" dirty="0"/>
              <a:t>Har övergripande ansvar för att det fackliga arbetet inom avdelningen fungerar i alla dess delar och att verksamhetsplan tas fram. </a:t>
            </a:r>
          </a:p>
          <a:p>
            <a:pPr eaLnBrk="1" fontAlgn="auto" hangingPunct="1">
              <a:spcAft>
                <a:spcPts val="0"/>
              </a:spcAft>
              <a:buFont typeface="Arial" charset="0"/>
              <a:buChar char="•"/>
              <a:defRPr/>
            </a:pPr>
            <a:r>
              <a:rPr lang="sv-SE" altLang="sv-SE" sz="2000" dirty="0"/>
              <a:t>Är en av föreningens firmatecknare. </a:t>
            </a:r>
          </a:p>
          <a:p>
            <a:pPr eaLnBrk="1" fontAlgn="auto" hangingPunct="1">
              <a:spcAft>
                <a:spcPts val="0"/>
              </a:spcAft>
              <a:buFont typeface="Arial" charset="0"/>
              <a:buChar char="•"/>
              <a:defRPr/>
            </a:pPr>
            <a:r>
              <a:rPr lang="sv-SE" altLang="sv-SE" sz="2000" dirty="0"/>
              <a:t>Ansvarar för verksamhetsberättelsen.</a:t>
            </a:r>
          </a:p>
          <a:p>
            <a:pPr eaLnBrk="1" fontAlgn="auto" hangingPunct="1">
              <a:spcAft>
                <a:spcPts val="0"/>
              </a:spcAft>
              <a:buFont typeface="Arial" charset="0"/>
              <a:buChar char="•"/>
              <a:defRPr/>
            </a:pPr>
            <a:r>
              <a:rPr lang="sv-SE" altLang="sv-SE" sz="2000" dirty="0"/>
              <a:t>Ordförande placeras på dagtid.</a:t>
            </a:r>
          </a:p>
          <a:p>
            <a:pPr eaLnBrk="1" fontAlgn="auto" hangingPunct="1">
              <a:spcAft>
                <a:spcPts val="0"/>
              </a:spcAft>
              <a:buFont typeface="Arial" charset="0"/>
              <a:buChar char="•"/>
              <a:defRPr/>
            </a:pPr>
            <a:r>
              <a:rPr lang="sv-SE" altLang="sv-SE" sz="2000" dirty="0"/>
              <a:t>Delta i styrelsemöten ca var 3:e vecka, </a:t>
            </a:r>
            <a:r>
              <a:rPr lang="sv-SE" altLang="sv-SE" sz="2000" dirty="0" err="1"/>
              <a:t>förtroendevaldaträff</a:t>
            </a:r>
            <a:r>
              <a:rPr lang="sv-SE" altLang="sv-SE" sz="2000" dirty="0"/>
              <a:t> ca 1 gång/månad och 4 avdelningsmöten/år.</a:t>
            </a:r>
          </a:p>
          <a:p>
            <a:pPr marL="0" indent="0" eaLnBrk="1" fontAlgn="auto" hangingPunct="1">
              <a:spcAft>
                <a:spcPts val="0"/>
              </a:spcAft>
              <a:buFont typeface="Arial" panose="020B0604020202020204" pitchFamily="34" charset="0"/>
              <a:buNone/>
              <a:defRPr/>
            </a:pPr>
            <a:endParaRPr lang="sv-SE" altLang="sv-SE"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ubrik 1">
            <a:extLst>
              <a:ext uri="{FF2B5EF4-FFF2-40B4-BE49-F238E27FC236}">
                <a16:creationId xmlns:a16="http://schemas.microsoft.com/office/drawing/2014/main" id="{84926E6D-C80A-4101-BE3D-D45EBFB6B1E0}"/>
              </a:ext>
            </a:extLst>
          </p:cNvPr>
          <p:cNvSpPr>
            <a:spLocks noGrp="1"/>
          </p:cNvSpPr>
          <p:nvPr>
            <p:ph type="title"/>
          </p:nvPr>
        </p:nvSpPr>
        <p:spPr/>
        <p:txBody>
          <a:bodyPr/>
          <a:lstStyle/>
          <a:p>
            <a:pPr algn="ctr" eaLnBrk="1" hangingPunct="1"/>
            <a:r>
              <a:rPr lang="sv-SE" altLang="sv-SE" sz="4400"/>
              <a:t>Försäkringsinformatör</a:t>
            </a:r>
          </a:p>
        </p:txBody>
      </p:sp>
      <p:sp>
        <p:nvSpPr>
          <p:cNvPr id="3" name="Platshållare för innehåll 2">
            <a:extLst>
              <a:ext uri="{FF2B5EF4-FFF2-40B4-BE49-F238E27FC236}">
                <a16:creationId xmlns:a16="http://schemas.microsoft.com/office/drawing/2014/main" id="{5D44ED7C-29D5-457A-B73A-63F7D06F4003}"/>
              </a:ext>
            </a:extLst>
          </p:cNvPr>
          <p:cNvSpPr>
            <a:spLocks noGrp="1"/>
          </p:cNvSpPr>
          <p:nvPr>
            <p:ph idx="1"/>
          </p:nvPr>
        </p:nvSpPr>
        <p:spPr/>
        <p:txBody>
          <a:bodyPr rtlCol="0">
            <a:normAutofit/>
          </a:bodyPr>
          <a:lstStyle/>
          <a:p>
            <a:pPr marL="0" indent="0" eaLnBrk="1" fontAlgn="auto" hangingPunct="1">
              <a:spcAft>
                <a:spcPts val="0"/>
              </a:spcAft>
              <a:buFont typeface="Arial" charset="0"/>
              <a:buNone/>
              <a:defRPr/>
            </a:pPr>
            <a:r>
              <a:rPr lang="sv-SE" sz="2400" b="1" u="sng" dirty="0"/>
              <a:t>Utbildningar för uppdraget</a:t>
            </a:r>
            <a:endParaRPr lang="sv-SE" sz="2000" b="1" u="sng" dirty="0"/>
          </a:p>
          <a:p>
            <a:pPr eaLnBrk="1" fontAlgn="auto" hangingPunct="1">
              <a:spcAft>
                <a:spcPts val="0"/>
              </a:spcAft>
              <a:defRPr/>
            </a:pPr>
            <a:r>
              <a:rPr lang="sv-SE" sz="2000" dirty="0"/>
              <a:t>Medlemsutbildning</a:t>
            </a:r>
          </a:p>
          <a:p>
            <a:pPr eaLnBrk="1" fontAlgn="auto" hangingPunct="1">
              <a:spcAft>
                <a:spcPts val="0"/>
              </a:spcAft>
              <a:defRPr/>
            </a:pPr>
            <a:r>
              <a:rPr lang="sv-SE" sz="2000" dirty="0"/>
              <a:t>Förbundskursen</a:t>
            </a:r>
          </a:p>
          <a:p>
            <a:pPr eaLnBrk="1" fontAlgn="auto" hangingPunct="1">
              <a:spcAft>
                <a:spcPts val="0"/>
              </a:spcAft>
              <a:defRPr/>
            </a:pPr>
            <a:r>
              <a:rPr lang="sv-SE" sz="2000" dirty="0"/>
              <a:t>Grundkurs för försäkringsinformatör</a:t>
            </a:r>
          </a:p>
          <a:p>
            <a:pPr eaLnBrk="1" fontAlgn="auto" hangingPunct="1">
              <a:spcAft>
                <a:spcPts val="0"/>
              </a:spcAft>
              <a:defRPr/>
            </a:pPr>
            <a:r>
              <a:rPr lang="sv-SE" sz="2000" dirty="0"/>
              <a:t>Vidareutbildning för försäkringsinformatör, årligen</a:t>
            </a:r>
          </a:p>
          <a:p>
            <a:pPr marL="0" indent="0" eaLnBrk="1" fontAlgn="auto" hangingPunct="1">
              <a:spcAft>
                <a:spcPts val="0"/>
              </a:spcAft>
              <a:buFont typeface="Arial" charset="0"/>
              <a:buNone/>
              <a:defRPr/>
            </a:pPr>
            <a:endParaRPr lang="sv-SE" sz="2400" b="1" u="sng" dirty="0"/>
          </a:p>
          <a:p>
            <a:pPr marL="0" indent="0" eaLnBrk="1" fontAlgn="auto" hangingPunct="1">
              <a:spcAft>
                <a:spcPts val="0"/>
              </a:spcAft>
              <a:buFont typeface="Arial" charset="0"/>
              <a:buNone/>
              <a:defRPr/>
            </a:pPr>
            <a:endParaRPr lang="sv-SE"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ubrik 1">
            <a:extLst>
              <a:ext uri="{FF2B5EF4-FFF2-40B4-BE49-F238E27FC236}">
                <a16:creationId xmlns:a16="http://schemas.microsoft.com/office/drawing/2014/main" id="{838CCD5E-974A-4340-9619-82AC0B7E72C0}"/>
              </a:ext>
            </a:extLst>
          </p:cNvPr>
          <p:cNvSpPr>
            <a:spLocks noGrp="1"/>
          </p:cNvSpPr>
          <p:nvPr>
            <p:ph type="title"/>
          </p:nvPr>
        </p:nvSpPr>
        <p:spPr/>
        <p:txBody>
          <a:bodyPr/>
          <a:lstStyle/>
          <a:p>
            <a:pPr algn="ctr" eaLnBrk="1" hangingPunct="1"/>
            <a:r>
              <a:rPr lang="sv-SE" altLang="sv-SE" sz="4400"/>
              <a:t>Fackligpolitisk ansvarig</a:t>
            </a:r>
          </a:p>
        </p:txBody>
      </p:sp>
      <p:sp>
        <p:nvSpPr>
          <p:cNvPr id="3" name="Platshållare för innehåll 2">
            <a:extLst>
              <a:ext uri="{FF2B5EF4-FFF2-40B4-BE49-F238E27FC236}">
                <a16:creationId xmlns:a16="http://schemas.microsoft.com/office/drawing/2014/main" id="{57442DD3-6744-4BFB-ABC3-D9ADF2C14122}"/>
              </a:ext>
            </a:extLst>
          </p:cNvPr>
          <p:cNvSpPr>
            <a:spLocks noGrp="1"/>
          </p:cNvSpPr>
          <p:nvPr>
            <p:ph idx="1"/>
          </p:nvPr>
        </p:nvSpPr>
        <p:spPr>
          <a:xfrm>
            <a:off x="457200" y="1185863"/>
            <a:ext cx="8229600" cy="3394075"/>
          </a:xfrm>
        </p:spPr>
        <p:txBody>
          <a:bodyPr rtlCol="0">
            <a:normAutofit/>
          </a:bodyPr>
          <a:lstStyle/>
          <a:p>
            <a:pPr marL="0" indent="0" eaLnBrk="1" fontAlgn="auto" hangingPunct="1">
              <a:spcAft>
                <a:spcPts val="0"/>
              </a:spcAft>
              <a:buFont typeface="Arial" charset="0"/>
              <a:buNone/>
              <a:defRPr/>
            </a:pPr>
            <a:r>
              <a:rPr lang="sv-SE" sz="2400" b="1" u="sng" dirty="0"/>
              <a:t>Uppdragets innebörd</a:t>
            </a:r>
          </a:p>
          <a:p>
            <a:pPr eaLnBrk="1" fontAlgn="auto" hangingPunct="1">
              <a:spcAft>
                <a:spcPts val="0"/>
              </a:spcAft>
              <a:buFont typeface="Arial" charset="0"/>
              <a:buChar char="•"/>
              <a:defRPr/>
            </a:pPr>
            <a:r>
              <a:rPr lang="sv-SE" sz="2000" dirty="0"/>
              <a:t>Vara länken mellan avdelningens, distriktets och förbundets fackligpolitiska kommitté och verksamhet.</a:t>
            </a:r>
          </a:p>
          <a:p>
            <a:pPr eaLnBrk="1" fontAlgn="auto" hangingPunct="1">
              <a:spcAft>
                <a:spcPts val="0"/>
              </a:spcAft>
              <a:buFont typeface="Arial" charset="0"/>
              <a:buChar char="•"/>
              <a:defRPr/>
            </a:pPr>
            <a:r>
              <a:rPr lang="sv-SE" sz="2000" dirty="0"/>
              <a:t>Ansvara för samarbetet med LO-distriktets och andra förbunds avdelningars fackligpolitiska  verksamhet.</a:t>
            </a:r>
          </a:p>
          <a:p>
            <a:pPr eaLnBrk="1" fontAlgn="auto" hangingPunct="1">
              <a:spcAft>
                <a:spcPts val="0"/>
              </a:spcAft>
              <a:buFont typeface="Arial" charset="0"/>
              <a:buChar char="•"/>
              <a:defRPr/>
            </a:pPr>
            <a:r>
              <a:rPr lang="sv-SE" sz="2000" dirty="0"/>
              <a:t>Fånga upp och sprida frågor av intresse inom det fackligpolitiska området.</a:t>
            </a:r>
          </a:p>
          <a:p>
            <a:pPr eaLnBrk="1" fontAlgn="auto" hangingPunct="1">
              <a:spcAft>
                <a:spcPts val="0"/>
              </a:spcAft>
              <a:buFont typeface="Arial" charset="0"/>
              <a:buChar char="•"/>
              <a:defRPr/>
            </a:pPr>
            <a:r>
              <a:rPr lang="sv-SE" sz="2000" dirty="0"/>
              <a:t>Agitera på möten och bilda opinion genom exempelvis insändare.</a:t>
            </a:r>
          </a:p>
          <a:p>
            <a:pPr eaLnBrk="1" fontAlgn="auto" hangingPunct="1">
              <a:spcAft>
                <a:spcPts val="0"/>
              </a:spcAft>
              <a:buFont typeface="Arial" charset="0"/>
              <a:buChar char="•"/>
              <a:defRPr/>
            </a:pPr>
            <a:r>
              <a:rPr lang="sv-SE" altLang="sv-SE" sz="2000" dirty="0"/>
              <a:t>Delta i </a:t>
            </a:r>
            <a:r>
              <a:rPr lang="sv-SE" altLang="sv-SE" sz="2000" dirty="0" err="1"/>
              <a:t>förtroendevaldaträff</a:t>
            </a:r>
            <a:r>
              <a:rPr lang="sv-SE" altLang="sv-SE" sz="2000" dirty="0"/>
              <a:t> ca 1 gång/månad och 4 avdelningsmöten/år.</a:t>
            </a:r>
            <a:endParaRPr lang="sv-SE" sz="2000" dirty="0"/>
          </a:p>
          <a:p>
            <a:pPr eaLnBrk="1" fontAlgn="auto" hangingPunct="1">
              <a:spcAft>
                <a:spcPts val="0"/>
              </a:spcAft>
              <a:buFont typeface="Arial" charset="0"/>
              <a:buChar char="•"/>
              <a:defRPr/>
            </a:pPr>
            <a:endParaRPr lang="sv-SE" sz="2000" dirty="0"/>
          </a:p>
          <a:p>
            <a:pPr eaLnBrk="1" fontAlgn="auto" hangingPunct="1">
              <a:spcAft>
                <a:spcPts val="0"/>
              </a:spcAft>
              <a:buFont typeface="Arial" charset="0"/>
              <a:buChar char="•"/>
              <a:defRPr/>
            </a:pPr>
            <a:endParaRPr lang="sv-SE" sz="2000" dirty="0"/>
          </a:p>
          <a:p>
            <a:pPr eaLnBrk="1" fontAlgn="auto" hangingPunct="1">
              <a:spcAft>
                <a:spcPts val="0"/>
              </a:spcAft>
              <a:buFont typeface="Arial" charset="0"/>
              <a:buChar char="•"/>
              <a:defRPr/>
            </a:pPr>
            <a:endParaRPr lang="sv-SE" sz="2000" dirty="0"/>
          </a:p>
          <a:p>
            <a:pPr marL="0" indent="0" eaLnBrk="1" fontAlgn="auto" hangingPunct="1">
              <a:spcAft>
                <a:spcPts val="0"/>
              </a:spcAft>
              <a:buFont typeface="Arial" charset="0"/>
              <a:buNone/>
              <a:defRPr/>
            </a:pPr>
            <a:endParaRPr lang="sv-SE" sz="2400" b="1" u="sng" dirty="0"/>
          </a:p>
          <a:p>
            <a:pPr marL="0" indent="0" eaLnBrk="1" fontAlgn="auto" hangingPunct="1">
              <a:spcAft>
                <a:spcPts val="0"/>
              </a:spcAft>
              <a:buFont typeface="Arial" charset="0"/>
              <a:buNone/>
              <a:defRPr/>
            </a:pPr>
            <a:endParaRPr lang="sv-SE" sz="2400" b="1" u="sng" dirty="0"/>
          </a:p>
          <a:p>
            <a:pPr eaLnBrk="1" fontAlgn="auto" hangingPunct="1">
              <a:spcAft>
                <a:spcPts val="0"/>
              </a:spcAft>
              <a:buFont typeface="Arial" charset="0"/>
              <a:buChar char="•"/>
              <a:defRPr/>
            </a:pPr>
            <a:endParaRPr lang="sv-S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ubrik 1">
            <a:extLst>
              <a:ext uri="{FF2B5EF4-FFF2-40B4-BE49-F238E27FC236}">
                <a16:creationId xmlns:a16="http://schemas.microsoft.com/office/drawing/2014/main" id="{71955624-13CA-4516-82A9-EF5BFF0A2EDB}"/>
              </a:ext>
            </a:extLst>
          </p:cNvPr>
          <p:cNvSpPr>
            <a:spLocks noGrp="1"/>
          </p:cNvSpPr>
          <p:nvPr>
            <p:ph type="title"/>
          </p:nvPr>
        </p:nvSpPr>
        <p:spPr/>
        <p:txBody>
          <a:bodyPr/>
          <a:lstStyle/>
          <a:p>
            <a:pPr algn="ctr" eaLnBrk="1" hangingPunct="1"/>
            <a:r>
              <a:rPr lang="sv-SE" altLang="sv-SE" sz="4400"/>
              <a:t>Fackligpolitisk</a:t>
            </a:r>
            <a:r>
              <a:rPr lang="sv-SE" altLang="sv-SE"/>
              <a:t> </a:t>
            </a:r>
            <a:r>
              <a:rPr lang="sv-SE" altLang="sv-SE" sz="4400"/>
              <a:t>ansvarig</a:t>
            </a:r>
          </a:p>
        </p:txBody>
      </p:sp>
      <p:sp>
        <p:nvSpPr>
          <p:cNvPr id="28675" name="Platshållare för innehåll 2">
            <a:extLst>
              <a:ext uri="{FF2B5EF4-FFF2-40B4-BE49-F238E27FC236}">
                <a16:creationId xmlns:a16="http://schemas.microsoft.com/office/drawing/2014/main" id="{1FAD38CF-858C-465E-87C0-9DDD87EF47E4}"/>
              </a:ext>
            </a:extLst>
          </p:cNvPr>
          <p:cNvSpPr>
            <a:spLocks noGrp="1"/>
          </p:cNvSpPr>
          <p:nvPr>
            <p:ph idx="1"/>
          </p:nvPr>
        </p:nvSpPr>
        <p:spPr/>
        <p:txBody>
          <a:bodyPr/>
          <a:lstStyle/>
          <a:p>
            <a:pPr marL="0" indent="0" eaLnBrk="1" hangingPunct="1">
              <a:buFont typeface="Arial" charset="0"/>
              <a:buNone/>
              <a:defRPr/>
            </a:pPr>
            <a:r>
              <a:rPr lang="sv-SE" altLang="sv-SE" sz="2400" b="1" u="sng" dirty="0"/>
              <a:t>Utbildningar för uppdraget</a:t>
            </a:r>
          </a:p>
          <a:p>
            <a:pPr eaLnBrk="1" hangingPunct="1">
              <a:buFont typeface="Arial" charset="0"/>
              <a:buChar char="•"/>
              <a:defRPr/>
            </a:pPr>
            <a:r>
              <a:rPr lang="sv-SE" altLang="sv-SE" sz="2000" dirty="0"/>
              <a:t>Medlemsutbildning</a:t>
            </a:r>
          </a:p>
          <a:p>
            <a:pPr eaLnBrk="1" hangingPunct="1">
              <a:buFont typeface="Arial" charset="0"/>
              <a:buChar char="•"/>
              <a:defRPr/>
            </a:pPr>
            <a:r>
              <a:rPr lang="sv-SE" altLang="sv-SE" sz="2000" dirty="0"/>
              <a:t>Förbundskursen</a:t>
            </a:r>
          </a:p>
          <a:p>
            <a:pPr eaLnBrk="1" hangingPunct="1">
              <a:buFont typeface="Arial" charset="0"/>
              <a:buChar char="•"/>
              <a:defRPr/>
            </a:pPr>
            <a:r>
              <a:rPr lang="sv-SE" altLang="sv-SE" sz="2000" dirty="0"/>
              <a:t>Fackligpolitisk utbildning </a:t>
            </a:r>
          </a:p>
          <a:p>
            <a:pPr eaLnBrk="1" hangingPunct="1">
              <a:buFont typeface="Arial" charset="0"/>
              <a:buChar char="•"/>
              <a:defRPr/>
            </a:pPr>
            <a:r>
              <a:rPr lang="sv-SE" altLang="sv-SE" sz="2000" dirty="0"/>
              <a:t>Informera och agitera</a:t>
            </a:r>
          </a:p>
          <a:p>
            <a:pPr eaLnBrk="1" hangingPunct="1">
              <a:buFont typeface="Arial" charset="0"/>
              <a:buChar char="•"/>
              <a:defRPr/>
            </a:pPr>
            <a:r>
              <a:rPr lang="sv-SE" altLang="sv-SE" sz="2000" dirty="0"/>
              <a:t>Retorik</a:t>
            </a:r>
          </a:p>
          <a:p>
            <a:pPr marL="0" indent="0" eaLnBrk="1" hangingPunct="1">
              <a:buFont typeface="Arial" charset="0"/>
              <a:buNone/>
              <a:defRPr/>
            </a:pPr>
            <a:endParaRPr lang="sv-SE" altLang="sv-SE"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ubrik 1">
            <a:extLst>
              <a:ext uri="{FF2B5EF4-FFF2-40B4-BE49-F238E27FC236}">
                <a16:creationId xmlns:a16="http://schemas.microsoft.com/office/drawing/2014/main" id="{28135DD4-920C-4A71-B3D2-0E586FB3EAE3}"/>
              </a:ext>
            </a:extLst>
          </p:cNvPr>
          <p:cNvSpPr>
            <a:spLocks noGrp="1"/>
          </p:cNvSpPr>
          <p:nvPr>
            <p:ph type="title"/>
          </p:nvPr>
        </p:nvSpPr>
        <p:spPr/>
        <p:txBody>
          <a:bodyPr/>
          <a:lstStyle/>
          <a:p>
            <a:pPr algn="ctr" eaLnBrk="1" hangingPunct="1"/>
            <a:r>
              <a:rPr lang="sv-SE" altLang="sv-SE" sz="4400"/>
              <a:t>Fanbärare</a:t>
            </a:r>
          </a:p>
        </p:txBody>
      </p:sp>
      <p:sp>
        <p:nvSpPr>
          <p:cNvPr id="3" name="Platshållare för innehåll 2">
            <a:extLst>
              <a:ext uri="{FF2B5EF4-FFF2-40B4-BE49-F238E27FC236}">
                <a16:creationId xmlns:a16="http://schemas.microsoft.com/office/drawing/2014/main" id="{782964CC-6B1D-431E-B6ED-CEE651F9DDFA}"/>
              </a:ext>
            </a:extLst>
          </p:cNvPr>
          <p:cNvSpPr>
            <a:spLocks noGrp="1"/>
          </p:cNvSpPr>
          <p:nvPr>
            <p:ph idx="1"/>
          </p:nvPr>
        </p:nvSpPr>
        <p:spPr/>
        <p:txBody>
          <a:bodyPr rtlCol="0">
            <a:normAutofit/>
          </a:bodyPr>
          <a:lstStyle/>
          <a:p>
            <a:pPr marL="0" indent="0" eaLnBrk="1" fontAlgn="auto" hangingPunct="1">
              <a:spcAft>
                <a:spcPts val="0"/>
              </a:spcAft>
              <a:buFont typeface="Arial" charset="0"/>
              <a:buNone/>
              <a:defRPr/>
            </a:pPr>
            <a:r>
              <a:rPr lang="sv-SE" sz="2400" b="1" u="sng" dirty="0"/>
              <a:t>Uppdragets innebörd</a:t>
            </a:r>
          </a:p>
          <a:p>
            <a:pPr eaLnBrk="1" fontAlgn="auto" hangingPunct="1">
              <a:spcAft>
                <a:spcPts val="0"/>
              </a:spcAft>
              <a:defRPr/>
            </a:pPr>
            <a:r>
              <a:rPr lang="sv-SE" sz="2000" dirty="0"/>
              <a:t>Fanbäraren har ett uppdrag av mer ceremoniell art. </a:t>
            </a:r>
          </a:p>
          <a:p>
            <a:pPr eaLnBrk="1" fontAlgn="auto" hangingPunct="1">
              <a:spcAft>
                <a:spcPts val="0"/>
              </a:spcAft>
              <a:defRPr/>
            </a:pPr>
            <a:r>
              <a:rPr lang="sv-SE" sz="2000" dirty="0"/>
              <a:t>Uppdragets omfattning består i att under demonstrationer, möten och   1:a maj frambära avdelningens fana i fanborgen. </a:t>
            </a:r>
          </a:p>
          <a:p>
            <a:pPr eaLnBrk="1" fontAlgn="auto" hangingPunct="1">
              <a:spcAft>
                <a:spcPts val="0"/>
              </a:spcAft>
              <a:defRPr/>
            </a:pPr>
            <a:r>
              <a:rPr lang="sv-SE" sz="2000" dirty="0"/>
              <a:t>När någon framför önskemål om att ha avdelningens fana närvarande under begravningsakten. </a:t>
            </a:r>
          </a:p>
          <a:p>
            <a:pPr eaLnBrk="1" fontAlgn="auto" hangingPunct="1">
              <a:spcAft>
                <a:spcPts val="0"/>
              </a:spcAft>
              <a:defRPr/>
            </a:pPr>
            <a:r>
              <a:rPr lang="sv-SE" altLang="sv-SE" sz="2000" dirty="0"/>
              <a:t>Delta i </a:t>
            </a:r>
            <a:r>
              <a:rPr lang="sv-SE" altLang="sv-SE" sz="2000" dirty="0" err="1"/>
              <a:t>förtroendevaldaträff</a:t>
            </a:r>
            <a:r>
              <a:rPr lang="sv-SE" altLang="sv-SE" sz="2000" dirty="0"/>
              <a:t> ca 1 gång/månad och 4 avdelningsmöten/år.</a:t>
            </a:r>
            <a:endParaRPr lang="sv-SE" sz="2000" dirty="0"/>
          </a:p>
          <a:p>
            <a:pPr eaLnBrk="1" fontAlgn="auto" hangingPunct="1">
              <a:spcAft>
                <a:spcPts val="0"/>
              </a:spcAft>
              <a:defRPr/>
            </a:pPr>
            <a:endParaRPr lang="sv-SE" sz="2000" dirty="0"/>
          </a:p>
          <a:p>
            <a:pPr marL="0" indent="0" eaLnBrk="1" fontAlgn="auto" hangingPunct="1">
              <a:spcAft>
                <a:spcPts val="0"/>
              </a:spcAft>
              <a:buFont typeface="Arial" charset="0"/>
              <a:buNone/>
              <a:defRPr/>
            </a:pPr>
            <a:endParaRPr lang="sv-SE"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ubrik 1">
            <a:extLst>
              <a:ext uri="{FF2B5EF4-FFF2-40B4-BE49-F238E27FC236}">
                <a16:creationId xmlns:a16="http://schemas.microsoft.com/office/drawing/2014/main" id="{6A747DE1-E61E-4D40-9F1E-6D7E81DD256F}"/>
              </a:ext>
            </a:extLst>
          </p:cNvPr>
          <p:cNvSpPr>
            <a:spLocks noGrp="1"/>
          </p:cNvSpPr>
          <p:nvPr>
            <p:ph type="title"/>
          </p:nvPr>
        </p:nvSpPr>
        <p:spPr/>
        <p:txBody>
          <a:bodyPr/>
          <a:lstStyle/>
          <a:p>
            <a:pPr algn="ctr" eaLnBrk="1" hangingPunct="1"/>
            <a:r>
              <a:rPr lang="sv-SE" altLang="sv-SE" sz="4400"/>
              <a:t>Fanbärare</a:t>
            </a:r>
          </a:p>
        </p:txBody>
      </p:sp>
      <p:sp>
        <p:nvSpPr>
          <p:cNvPr id="3" name="Platshållare för innehåll 2">
            <a:extLst>
              <a:ext uri="{FF2B5EF4-FFF2-40B4-BE49-F238E27FC236}">
                <a16:creationId xmlns:a16="http://schemas.microsoft.com/office/drawing/2014/main" id="{CC6B5B7C-5E43-47D3-BDF3-85B28A1C2027}"/>
              </a:ext>
            </a:extLst>
          </p:cNvPr>
          <p:cNvSpPr>
            <a:spLocks noGrp="1"/>
          </p:cNvSpPr>
          <p:nvPr>
            <p:ph idx="1"/>
          </p:nvPr>
        </p:nvSpPr>
        <p:spPr/>
        <p:txBody>
          <a:bodyPr rtlCol="0">
            <a:normAutofit/>
          </a:bodyPr>
          <a:lstStyle/>
          <a:p>
            <a:pPr marL="0" indent="0" eaLnBrk="1" fontAlgn="auto" hangingPunct="1">
              <a:spcAft>
                <a:spcPts val="0"/>
              </a:spcAft>
              <a:buFont typeface="Arial" charset="0"/>
              <a:buNone/>
              <a:defRPr/>
            </a:pPr>
            <a:r>
              <a:rPr lang="sv-SE" sz="2400" b="1" u="sng" dirty="0"/>
              <a:t>Utbildningar för uppdraget</a:t>
            </a:r>
          </a:p>
          <a:p>
            <a:pPr eaLnBrk="1" fontAlgn="auto" hangingPunct="1">
              <a:spcAft>
                <a:spcPts val="0"/>
              </a:spcAft>
              <a:defRPr/>
            </a:pPr>
            <a:r>
              <a:rPr lang="sv-SE" sz="2000" dirty="0"/>
              <a:t>Pappers medlemsutbildning</a:t>
            </a:r>
          </a:p>
          <a:p>
            <a:pPr eaLnBrk="1" fontAlgn="auto" hangingPunct="1">
              <a:spcAft>
                <a:spcPts val="0"/>
              </a:spcAft>
              <a:buFont typeface="Arial" charset="0"/>
              <a:buChar char="•"/>
              <a:defRPr/>
            </a:pPr>
            <a:r>
              <a:rPr lang="sv-SE" sz="2000" dirty="0"/>
              <a:t>Förbundskursen</a:t>
            </a:r>
          </a:p>
          <a:p>
            <a:pPr marL="0" indent="0" eaLnBrk="1" fontAlgn="auto" hangingPunct="1">
              <a:spcAft>
                <a:spcPts val="0"/>
              </a:spcAft>
              <a:buFont typeface="Arial" charset="0"/>
              <a:buNone/>
              <a:defRPr/>
            </a:pPr>
            <a:endParaRPr lang="sv-SE" sz="2000" dirty="0"/>
          </a:p>
          <a:p>
            <a:pPr marL="0" indent="0" eaLnBrk="1" fontAlgn="auto" hangingPunct="1">
              <a:spcAft>
                <a:spcPts val="0"/>
              </a:spcAft>
              <a:buFont typeface="Arial" charset="0"/>
              <a:buNone/>
              <a:defRPr/>
            </a:pPr>
            <a:endParaRPr lang="sv-SE"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ubrik 1">
            <a:extLst>
              <a:ext uri="{FF2B5EF4-FFF2-40B4-BE49-F238E27FC236}">
                <a16:creationId xmlns:a16="http://schemas.microsoft.com/office/drawing/2014/main" id="{FBE7C25E-57ED-442D-89D7-D8CBE7E5F30F}"/>
              </a:ext>
            </a:extLst>
          </p:cNvPr>
          <p:cNvSpPr>
            <a:spLocks noGrp="1"/>
          </p:cNvSpPr>
          <p:nvPr>
            <p:ph type="title"/>
          </p:nvPr>
        </p:nvSpPr>
        <p:spPr/>
        <p:txBody>
          <a:bodyPr/>
          <a:lstStyle/>
          <a:p>
            <a:pPr algn="ctr" eaLnBrk="1" hangingPunct="1"/>
            <a:r>
              <a:rPr lang="sv-SE" altLang="sv-SE" sz="4400"/>
              <a:t>Revisorer</a:t>
            </a:r>
          </a:p>
        </p:txBody>
      </p:sp>
      <p:sp>
        <p:nvSpPr>
          <p:cNvPr id="31747" name="Platshållare för innehåll 2">
            <a:extLst>
              <a:ext uri="{FF2B5EF4-FFF2-40B4-BE49-F238E27FC236}">
                <a16:creationId xmlns:a16="http://schemas.microsoft.com/office/drawing/2014/main" id="{457E484F-9334-4F5A-B653-341CDE224FE5}"/>
              </a:ext>
            </a:extLst>
          </p:cNvPr>
          <p:cNvSpPr>
            <a:spLocks noGrp="1"/>
          </p:cNvSpPr>
          <p:nvPr>
            <p:ph idx="1"/>
          </p:nvPr>
        </p:nvSpPr>
        <p:spPr/>
        <p:txBody>
          <a:bodyPr rtlCol="0">
            <a:normAutofit fontScale="92500" lnSpcReduction="20000"/>
          </a:bodyPr>
          <a:lstStyle/>
          <a:p>
            <a:pPr marL="0" indent="0" eaLnBrk="1" fontAlgn="auto" hangingPunct="1">
              <a:spcAft>
                <a:spcPts val="0"/>
              </a:spcAft>
              <a:buFont typeface="Arial" panose="020B0604020202020204" pitchFamily="34" charset="0"/>
              <a:buNone/>
              <a:defRPr/>
            </a:pPr>
            <a:r>
              <a:rPr lang="sv-SE" altLang="sv-SE" sz="2400" b="1" u="sng" dirty="0"/>
              <a:t>Uppdragets innebörd</a:t>
            </a:r>
          </a:p>
          <a:p>
            <a:pPr eaLnBrk="1" fontAlgn="auto" hangingPunct="1">
              <a:spcAft>
                <a:spcPts val="0"/>
              </a:spcAft>
              <a:buFont typeface="Arial" charset="0"/>
              <a:buChar char="•"/>
              <a:defRPr/>
            </a:pPr>
            <a:r>
              <a:rPr lang="sv-SE" altLang="sv-SE" sz="2000" dirty="0"/>
              <a:t>Löpande granska avdelningens verksamhet och räkenskaper. </a:t>
            </a:r>
          </a:p>
          <a:p>
            <a:pPr eaLnBrk="1" fontAlgn="auto" hangingPunct="1">
              <a:spcAft>
                <a:spcPts val="0"/>
              </a:spcAft>
              <a:buFont typeface="Arial" charset="0"/>
              <a:buChar char="•"/>
              <a:defRPr/>
            </a:pPr>
            <a:r>
              <a:rPr lang="sv-SE" altLang="sv-SE" sz="2000" dirty="0"/>
              <a:t>Genomföra årsrevision och sammanställa revisionsberättelse, där revisorerna kommenterar årsbokslutets resultaträkning och balansräkning.</a:t>
            </a:r>
          </a:p>
          <a:p>
            <a:pPr eaLnBrk="1" fontAlgn="auto" hangingPunct="1">
              <a:spcAft>
                <a:spcPts val="0"/>
              </a:spcAft>
              <a:buFont typeface="Arial" charset="0"/>
              <a:buChar char="•"/>
              <a:defRPr/>
            </a:pPr>
            <a:r>
              <a:rPr lang="sv-SE" altLang="sv-SE" sz="2000" dirty="0"/>
              <a:t>Revisorerna ska föreslå huruvida de till- eller avstyrka ansvarsfrihet för styrelsen.</a:t>
            </a:r>
          </a:p>
          <a:p>
            <a:pPr eaLnBrk="1" fontAlgn="auto" hangingPunct="1">
              <a:spcAft>
                <a:spcPts val="0"/>
              </a:spcAft>
              <a:buFont typeface="Arial" charset="0"/>
              <a:buChar char="•"/>
              <a:defRPr/>
            </a:pPr>
            <a:r>
              <a:rPr lang="sv-SE" altLang="sv-SE" sz="2000" dirty="0"/>
              <a:t>Revisionen ska utföras i enlighet med i stadgarna fastställda punkter och enligt god revisionssed. </a:t>
            </a:r>
          </a:p>
          <a:p>
            <a:pPr eaLnBrk="1" fontAlgn="auto" hangingPunct="1">
              <a:spcAft>
                <a:spcPts val="0"/>
              </a:spcAft>
              <a:buFont typeface="Arial" charset="0"/>
              <a:buChar char="•"/>
              <a:defRPr/>
            </a:pPr>
            <a:r>
              <a:rPr lang="sv-SE" altLang="sv-SE" sz="2000" dirty="0"/>
              <a:t>Revisorerna förbereder val av valberedning.</a:t>
            </a:r>
          </a:p>
          <a:p>
            <a:pPr eaLnBrk="1" fontAlgn="auto" hangingPunct="1">
              <a:spcAft>
                <a:spcPts val="0"/>
              </a:spcAft>
              <a:buFont typeface="Arial" charset="0"/>
              <a:buChar char="•"/>
              <a:defRPr/>
            </a:pPr>
            <a:r>
              <a:rPr lang="sv-SE" altLang="sv-SE" sz="2000" dirty="0"/>
              <a:t>Delta i revisorsmöten efter behov, </a:t>
            </a:r>
            <a:r>
              <a:rPr lang="sv-SE" altLang="sv-SE" sz="2000" dirty="0" err="1"/>
              <a:t>förtroendevaldaträff</a:t>
            </a:r>
            <a:r>
              <a:rPr lang="sv-SE" altLang="sv-SE" sz="2000" dirty="0"/>
              <a:t> ca 1 gång/månad och 4 avdelningsmöten/år.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ubrik 1">
            <a:extLst>
              <a:ext uri="{FF2B5EF4-FFF2-40B4-BE49-F238E27FC236}">
                <a16:creationId xmlns:a16="http://schemas.microsoft.com/office/drawing/2014/main" id="{F5D37000-8BA5-4176-9D82-C7804119CE60}"/>
              </a:ext>
            </a:extLst>
          </p:cNvPr>
          <p:cNvSpPr>
            <a:spLocks noGrp="1"/>
          </p:cNvSpPr>
          <p:nvPr>
            <p:ph type="title"/>
          </p:nvPr>
        </p:nvSpPr>
        <p:spPr/>
        <p:txBody>
          <a:bodyPr/>
          <a:lstStyle/>
          <a:p>
            <a:pPr algn="ctr" eaLnBrk="1" hangingPunct="1"/>
            <a:r>
              <a:rPr lang="sv-SE" altLang="sv-SE" sz="4400"/>
              <a:t>Revisorer</a:t>
            </a:r>
          </a:p>
        </p:txBody>
      </p:sp>
      <p:sp>
        <p:nvSpPr>
          <p:cNvPr id="32771" name="Platshållare för innehåll 2">
            <a:extLst>
              <a:ext uri="{FF2B5EF4-FFF2-40B4-BE49-F238E27FC236}">
                <a16:creationId xmlns:a16="http://schemas.microsoft.com/office/drawing/2014/main" id="{6993B39A-3E3D-415B-9580-CB457F50984A}"/>
              </a:ext>
            </a:extLst>
          </p:cNvPr>
          <p:cNvSpPr>
            <a:spLocks noGrp="1"/>
          </p:cNvSpPr>
          <p:nvPr>
            <p:ph idx="1"/>
          </p:nvPr>
        </p:nvSpPr>
        <p:spPr/>
        <p:txBody>
          <a:bodyPr/>
          <a:lstStyle/>
          <a:p>
            <a:pPr marL="0" indent="0" eaLnBrk="1" hangingPunct="1">
              <a:buFont typeface="Arial" charset="0"/>
              <a:buNone/>
              <a:defRPr/>
            </a:pPr>
            <a:r>
              <a:rPr lang="sv-SE" altLang="sv-SE" sz="2400" b="1" u="sng" dirty="0"/>
              <a:t>Utbildningar för uppdraget</a:t>
            </a:r>
          </a:p>
          <a:p>
            <a:pPr eaLnBrk="1" hangingPunct="1">
              <a:buFont typeface="Arial" charset="0"/>
              <a:buChar char="•"/>
              <a:defRPr/>
            </a:pPr>
            <a:r>
              <a:rPr lang="sv-SE" altLang="sv-SE" sz="2000" dirty="0"/>
              <a:t>Pappers Medlemsutbildning</a:t>
            </a:r>
          </a:p>
          <a:p>
            <a:pPr eaLnBrk="1" hangingPunct="1">
              <a:buFont typeface="Arial" charset="0"/>
              <a:buChar char="•"/>
              <a:defRPr/>
            </a:pPr>
            <a:r>
              <a:rPr lang="sv-SE" altLang="sv-SE" sz="2000" dirty="0"/>
              <a:t>Förbundskursen</a:t>
            </a:r>
          </a:p>
          <a:p>
            <a:pPr eaLnBrk="1" hangingPunct="1">
              <a:buFont typeface="Arial" charset="0"/>
              <a:buChar char="•"/>
              <a:defRPr/>
            </a:pPr>
            <a:r>
              <a:rPr lang="sv-SE" altLang="sv-SE" sz="2000" dirty="0"/>
              <a:t>Ekonomiutbildning</a:t>
            </a:r>
          </a:p>
          <a:p>
            <a:pPr eaLnBrk="1" hangingPunct="1">
              <a:buFont typeface="Arial" charset="0"/>
              <a:buChar char="•"/>
              <a:defRPr/>
            </a:pPr>
            <a:r>
              <a:rPr lang="sv-SE" altLang="sv-SE" sz="2000" dirty="0"/>
              <a:t>Revisorsutbildning</a:t>
            </a:r>
          </a:p>
          <a:p>
            <a:pPr marL="0" indent="0" eaLnBrk="1" hangingPunct="1">
              <a:buFont typeface="Arial" charset="0"/>
              <a:buChar char="•"/>
              <a:defRPr/>
            </a:pPr>
            <a:endParaRPr lang="sv-SE" altLang="sv-SE"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ubrik 1">
            <a:extLst>
              <a:ext uri="{FF2B5EF4-FFF2-40B4-BE49-F238E27FC236}">
                <a16:creationId xmlns:a16="http://schemas.microsoft.com/office/drawing/2014/main" id="{DF4AD0C3-4A27-461A-8660-515BEA1BC048}"/>
              </a:ext>
            </a:extLst>
          </p:cNvPr>
          <p:cNvSpPr>
            <a:spLocks noGrp="1"/>
          </p:cNvSpPr>
          <p:nvPr>
            <p:ph type="title"/>
          </p:nvPr>
        </p:nvSpPr>
        <p:spPr/>
        <p:txBody>
          <a:bodyPr/>
          <a:lstStyle/>
          <a:p>
            <a:pPr algn="ctr" eaLnBrk="1" hangingPunct="1"/>
            <a:r>
              <a:rPr lang="sv-SE" altLang="sv-SE" sz="4400"/>
              <a:t>Valberedning</a:t>
            </a:r>
          </a:p>
        </p:txBody>
      </p:sp>
      <p:sp>
        <p:nvSpPr>
          <p:cNvPr id="33795" name="Platshållare för innehåll 2">
            <a:extLst>
              <a:ext uri="{FF2B5EF4-FFF2-40B4-BE49-F238E27FC236}">
                <a16:creationId xmlns:a16="http://schemas.microsoft.com/office/drawing/2014/main" id="{00CF1A95-B3D6-4918-8BB4-1B89EDD65A15}"/>
              </a:ext>
            </a:extLst>
          </p:cNvPr>
          <p:cNvSpPr>
            <a:spLocks noGrp="1"/>
          </p:cNvSpPr>
          <p:nvPr>
            <p:ph idx="1"/>
          </p:nvPr>
        </p:nvSpPr>
        <p:spPr>
          <a:xfrm>
            <a:off x="457200" y="1077913"/>
            <a:ext cx="8229600" cy="3394075"/>
          </a:xfrm>
        </p:spPr>
        <p:txBody>
          <a:bodyPr/>
          <a:lstStyle/>
          <a:p>
            <a:pPr marL="0" indent="0" eaLnBrk="1" hangingPunct="1">
              <a:buFont typeface="Arial" charset="0"/>
              <a:buNone/>
              <a:defRPr/>
            </a:pPr>
            <a:r>
              <a:rPr lang="sv-SE" altLang="sv-SE" sz="2400" b="1" u="sng" dirty="0"/>
              <a:t>Uppdragets innebörd</a:t>
            </a:r>
          </a:p>
          <a:p>
            <a:pPr eaLnBrk="1" hangingPunct="1">
              <a:buFont typeface="Arial" charset="0"/>
              <a:buChar char="•"/>
              <a:defRPr/>
            </a:pPr>
            <a:r>
              <a:rPr lang="sv-SE" altLang="sv-SE" sz="2000" dirty="0"/>
              <a:t>Ta fram kandidater, vilka kan väljas till de olika uppdrag som finns inom avdelningen. </a:t>
            </a:r>
          </a:p>
          <a:p>
            <a:pPr eaLnBrk="1" hangingPunct="1">
              <a:buFont typeface="Arial" charset="0"/>
              <a:buChar char="•"/>
              <a:defRPr/>
            </a:pPr>
            <a:r>
              <a:rPr lang="sv-SE" altLang="sv-SE" sz="2000" dirty="0"/>
              <a:t>Säkerställa att den nominerade känner till uppdragsbeskrivning för det uppdrag som den nomineras till.</a:t>
            </a:r>
          </a:p>
          <a:p>
            <a:pPr eaLnBrk="1" hangingPunct="1">
              <a:buFont typeface="Arial" charset="0"/>
              <a:buChar char="•"/>
              <a:defRPr/>
            </a:pPr>
            <a:r>
              <a:rPr lang="sv-SE" altLang="sv-SE" sz="2000" dirty="0"/>
              <a:t>Valberedningen inventerar årligen statusen av avdelningens olika uppdrag.</a:t>
            </a:r>
          </a:p>
          <a:p>
            <a:pPr eaLnBrk="1" hangingPunct="1">
              <a:buFont typeface="Arial" charset="0"/>
              <a:buChar char="•"/>
              <a:defRPr/>
            </a:pPr>
            <a:r>
              <a:rPr lang="sv-SE" altLang="sv-SE" sz="2000" dirty="0"/>
              <a:t>Ansvarar för att aktuella val utlyses enligt stadgar.</a:t>
            </a:r>
          </a:p>
          <a:p>
            <a:pPr eaLnBrk="1" hangingPunct="1">
              <a:buFont typeface="Arial" charset="0"/>
              <a:buChar char="•"/>
              <a:defRPr/>
            </a:pPr>
            <a:r>
              <a:rPr lang="sv-SE" altLang="sv-SE" sz="2000" dirty="0"/>
              <a:t>Valberedningen har även i uppdrag att ta fram namn vid fyllnadsval. </a:t>
            </a:r>
          </a:p>
          <a:p>
            <a:pPr eaLnBrk="1" hangingPunct="1">
              <a:buFont typeface="Arial" charset="0"/>
              <a:buChar char="•"/>
              <a:defRPr/>
            </a:pPr>
            <a:r>
              <a:rPr lang="sv-SE" altLang="sv-SE" sz="2000" dirty="0"/>
              <a:t>Delta i </a:t>
            </a:r>
            <a:r>
              <a:rPr lang="sv-SE" altLang="sv-SE" sz="2000" dirty="0" err="1"/>
              <a:t>förtroendevaldaträff</a:t>
            </a:r>
            <a:r>
              <a:rPr lang="sv-SE" altLang="sv-SE" sz="2000" dirty="0"/>
              <a:t> ca 1 gång/månad och 4 avdelningsmöten/år.</a:t>
            </a:r>
            <a:endParaRPr lang="sv-SE" sz="2000" dirty="0"/>
          </a:p>
          <a:p>
            <a:pPr marL="0" indent="0" eaLnBrk="1" hangingPunct="1">
              <a:buFont typeface="Arial" charset="0"/>
              <a:buChar char="•"/>
              <a:defRPr/>
            </a:pPr>
            <a:endParaRPr lang="sv-SE" altLang="sv-SE"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ubrik 1">
            <a:extLst>
              <a:ext uri="{FF2B5EF4-FFF2-40B4-BE49-F238E27FC236}">
                <a16:creationId xmlns:a16="http://schemas.microsoft.com/office/drawing/2014/main" id="{D47F7166-2192-44E8-9042-C46C401E6097}"/>
              </a:ext>
            </a:extLst>
          </p:cNvPr>
          <p:cNvSpPr>
            <a:spLocks noGrp="1"/>
          </p:cNvSpPr>
          <p:nvPr>
            <p:ph type="title"/>
          </p:nvPr>
        </p:nvSpPr>
        <p:spPr/>
        <p:txBody>
          <a:bodyPr/>
          <a:lstStyle/>
          <a:p>
            <a:pPr algn="ctr" eaLnBrk="1" hangingPunct="1"/>
            <a:r>
              <a:rPr lang="sv-SE" altLang="sv-SE" sz="4400"/>
              <a:t>Valberedning</a:t>
            </a:r>
          </a:p>
        </p:txBody>
      </p:sp>
      <p:sp>
        <p:nvSpPr>
          <p:cNvPr id="3" name="Platshållare för innehåll 2">
            <a:extLst>
              <a:ext uri="{FF2B5EF4-FFF2-40B4-BE49-F238E27FC236}">
                <a16:creationId xmlns:a16="http://schemas.microsoft.com/office/drawing/2014/main" id="{780F9E1D-0831-4EAE-BD85-F3FCB7B8CAC8}"/>
              </a:ext>
            </a:extLst>
          </p:cNvPr>
          <p:cNvSpPr>
            <a:spLocks noGrp="1"/>
          </p:cNvSpPr>
          <p:nvPr>
            <p:ph idx="1"/>
          </p:nvPr>
        </p:nvSpPr>
        <p:spPr>
          <a:xfrm>
            <a:off x="457200" y="1214438"/>
            <a:ext cx="8229600" cy="3394075"/>
          </a:xfrm>
        </p:spPr>
        <p:txBody>
          <a:bodyPr rtlCol="0">
            <a:normAutofit/>
          </a:bodyPr>
          <a:lstStyle/>
          <a:p>
            <a:pPr marL="0" indent="0" eaLnBrk="1" fontAlgn="auto" hangingPunct="1">
              <a:spcAft>
                <a:spcPts val="0"/>
              </a:spcAft>
              <a:buFont typeface="Arial" charset="0"/>
              <a:buNone/>
              <a:defRPr/>
            </a:pPr>
            <a:r>
              <a:rPr lang="sv-SE" sz="2400" b="1" u="sng" dirty="0"/>
              <a:t>Utbildningar för uppdraget</a:t>
            </a:r>
          </a:p>
          <a:p>
            <a:pPr eaLnBrk="1" fontAlgn="auto" hangingPunct="1">
              <a:spcAft>
                <a:spcPts val="0"/>
              </a:spcAft>
              <a:defRPr/>
            </a:pPr>
            <a:r>
              <a:rPr lang="sv-SE" sz="2000" dirty="0"/>
              <a:t>Pappers Medlemsutbildning</a:t>
            </a:r>
          </a:p>
          <a:p>
            <a:pPr eaLnBrk="1" fontAlgn="auto" hangingPunct="1">
              <a:spcAft>
                <a:spcPts val="0"/>
              </a:spcAft>
              <a:defRPr/>
            </a:pPr>
            <a:r>
              <a:rPr lang="sv-SE" sz="2000" dirty="0"/>
              <a:t>Förbundskursen</a:t>
            </a:r>
          </a:p>
          <a:p>
            <a:pPr eaLnBrk="1" fontAlgn="auto" hangingPunct="1">
              <a:spcAft>
                <a:spcPts val="0"/>
              </a:spcAft>
              <a:defRPr/>
            </a:pPr>
            <a:r>
              <a:rPr lang="sv-SE" sz="2000" dirty="0"/>
              <a:t>Valberedningsutbildning</a:t>
            </a:r>
          </a:p>
          <a:p>
            <a:pPr marL="0" indent="0" eaLnBrk="1" fontAlgn="auto" hangingPunct="1">
              <a:spcAft>
                <a:spcPts val="0"/>
              </a:spcAft>
              <a:buFont typeface="Arial" charset="0"/>
              <a:buNone/>
              <a:defRPr/>
            </a:pPr>
            <a:endParaRPr lang="sv-SE"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ubrik 1">
            <a:extLst>
              <a:ext uri="{FF2B5EF4-FFF2-40B4-BE49-F238E27FC236}">
                <a16:creationId xmlns:a16="http://schemas.microsoft.com/office/drawing/2014/main" id="{72EDC7B4-3A70-407B-9857-F4809EF69435}"/>
              </a:ext>
            </a:extLst>
          </p:cNvPr>
          <p:cNvSpPr>
            <a:spLocks noGrp="1"/>
          </p:cNvSpPr>
          <p:nvPr>
            <p:ph type="title"/>
          </p:nvPr>
        </p:nvSpPr>
        <p:spPr/>
        <p:txBody>
          <a:bodyPr/>
          <a:lstStyle/>
          <a:p>
            <a:pPr algn="ctr"/>
            <a:r>
              <a:rPr lang="sv-SE" altLang="sv-SE"/>
              <a:t>Kulturansvarig</a:t>
            </a:r>
          </a:p>
        </p:txBody>
      </p:sp>
      <p:sp>
        <p:nvSpPr>
          <p:cNvPr id="35843" name="Platshållare för innehåll 2">
            <a:extLst>
              <a:ext uri="{FF2B5EF4-FFF2-40B4-BE49-F238E27FC236}">
                <a16:creationId xmlns:a16="http://schemas.microsoft.com/office/drawing/2014/main" id="{F5F8B17F-EC09-4790-8F8C-CDAE715DE3D8}"/>
              </a:ext>
            </a:extLst>
          </p:cNvPr>
          <p:cNvSpPr>
            <a:spLocks noGrp="1"/>
          </p:cNvSpPr>
          <p:nvPr>
            <p:ph idx="1"/>
          </p:nvPr>
        </p:nvSpPr>
        <p:spPr/>
        <p:txBody>
          <a:bodyPr/>
          <a:lstStyle/>
          <a:p>
            <a:pPr marL="0" indent="0" eaLnBrk="1" hangingPunct="1">
              <a:buFont typeface="Arial" charset="0"/>
              <a:buNone/>
              <a:defRPr/>
            </a:pPr>
            <a:r>
              <a:rPr lang="sv-SE" altLang="sv-SE" sz="3200" b="1" u="sng" dirty="0"/>
              <a:t>Uppdragets innebörd</a:t>
            </a:r>
            <a:endParaRPr lang="sv-SE" altLang="sv-SE" sz="2800" dirty="0"/>
          </a:p>
          <a:p>
            <a:pPr eaLnBrk="1" hangingPunct="1">
              <a:buFont typeface="Arial" charset="0"/>
              <a:buChar char="•"/>
              <a:defRPr/>
            </a:pPr>
            <a:r>
              <a:rPr lang="sv-SE" altLang="sv-SE" sz="2800" dirty="0"/>
              <a:t>Förbereda val av kulturstipendiat till styrelsen.</a:t>
            </a:r>
          </a:p>
          <a:p>
            <a:pPr eaLnBrk="1" hangingPunct="1">
              <a:buFont typeface="Arial" charset="0"/>
              <a:buChar char="•"/>
              <a:defRPr/>
            </a:pPr>
            <a:r>
              <a:rPr lang="sv-SE" altLang="sv-SE" sz="2800" dirty="0"/>
              <a:t>Arbeta för ett ökat kulturellt inslag i vår verksamhet.</a:t>
            </a:r>
          </a:p>
          <a:p>
            <a:pPr eaLnBrk="1" hangingPunct="1">
              <a:buFont typeface="Arial" charset="0"/>
              <a:buChar char="•"/>
              <a:defRPr/>
            </a:pPr>
            <a:r>
              <a:rPr lang="sv-SE" altLang="sv-SE" sz="2800" dirty="0"/>
              <a:t>Ansvara för utställningen på </a:t>
            </a:r>
            <a:r>
              <a:rPr lang="sv-SE" altLang="sv-SE" sz="2800" dirty="0" err="1"/>
              <a:t>Expen</a:t>
            </a:r>
            <a:r>
              <a:rPr lang="sv-SE" altLang="sv-SE" sz="2800" dirty="0"/>
              <a:t>.</a:t>
            </a:r>
          </a:p>
          <a:p>
            <a:pPr eaLnBrk="1" hangingPunct="1">
              <a:buFont typeface="Arial" charset="0"/>
              <a:buChar char="•"/>
              <a:defRPr/>
            </a:pPr>
            <a:r>
              <a:rPr lang="sv-SE" altLang="sv-SE" sz="2800" dirty="0"/>
              <a:t>Ansvarar för årligt medlemsarrangemang.</a:t>
            </a:r>
          </a:p>
          <a:p>
            <a:pPr eaLnBrk="1" hangingPunct="1">
              <a:buFont typeface="Arial" charset="0"/>
              <a:buChar char="•"/>
              <a:defRPr/>
            </a:pPr>
            <a:r>
              <a:rPr lang="sv-SE" altLang="sv-SE" sz="2800" dirty="0"/>
              <a:t>Delta i </a:t>
            </a:r>
            <a:r>
              <a:rPr lang="sv-SE" altLang="sv-SE" sz="2800" dirty="0" err="1"/>
              <a:t>förtroendevaldaträff</a:t>
            </a:r>
            <a:r>
              <a:rPr lang="sv-SE" altLang="sv-SE" sz="2800" dirty="0"/>
              <a:t> ca 1 gång/månad och 4 avdelningsmöten/år.</a:t>
            </a:r>
            <a:endParaRPr lang="sv-SE" sz="2800" dirty="0"/>
          </a:p>
          <a:p>
            <a:pPr marL="0" indent="0" eaLnBrk="1" hangingPunct="1">
              <a:buFont typeface="Arial" charset="0"/>
              <a:buChar char="•"/>
              <a:defRPr/>
            </a:pPr>
            <a:endParaRPr lang="sv-SE" altLang="sv-SE"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8FF7A3D-168A-411E-B784-EC2E0D5313EE}"/>
              </a:ext>
            </a:extLst>
          </p:cNvPr>
          <p:cNvSpPr>
            <a:spLocks noGrp="1"/>
          </p:cNvSpPr>
          <p:nvPr>
            <p:ph type="title"/>
          </p:nvPr>
        </p:nvSpPr>
        <p:spPr/>
        <p:txBody>
          <a:bodyPr/>
          <a:lstStyle/>
          <a:p>
            <a:pPr algn="ctr" eaLnBrk="1" hangingPunct="1"/>
            <a:r>
              <a:rPr lang="sv-SE" altLang="sv-SE" sz="4400"/>
              <a:t>Ordförande</a:t>
            </a:r>
          </a:p>
        </p:txBody>
      </p:sp>
      <p:sp>
        <p:nvSpPr>
          <p:cNvPr id="4099" name="Rectangle 3">
            <a:extLst>
              <a:ext uri="{FF2B5EF4-FFF2-40B4-BE49-F238E27FC236}">
                <a16:creationId xmlns:a16="http://schemas.microsoft.com/office/drawing/2014/main" id="{22D5A23F-56DC-4DBD-A75C-0DD06A4CEB34}"/>
              </a:ext>
            </a:extLst>
          </p:cNvPr>
          <p:cNvSpPr>
            <a:spLocks noGrp="1"/>
          </p:cNvSpPr>
          <p:nvPr>
            <p:ph idx="1"/>
          </p:nvPr>
        </p:nvSpPr>
        <p:spPr/>
        <p:txBody>
          <a:bodyPr rtlCol="0">
            <a:normAutofit lnSpcReduction="10000"/>
          </a:bodyPr>
          <a:lstStyle/>
          <a:p>
            <a:pPr marL="0" indent="0" eaLnBrk="1" fontAlgn="auto" hangingPunct="1">
              <a:spcAft>
                <a:spcPts val="0"/>
              </a:spcAft>
              <a:buFont typeface="Arial" panose="020B0604020202020204" pitchFamily="34" charset="0"/>
              <a:buNone/>
              <a:defRPr/>
            </a:pPr>
            <a:r>
              <a:rPr lang="sv-SE" altLang="sv-SE" sz="2400" b="1" u="sng" dirty="0"/>
              <a:t>Utbildningar för uppdraget</a:t>
            </a:r>
          </a:p>
          <a:p>
            <a:pPr eaLnBrk="1" fontAlgn="auto" hangingPunct="1">
              <a:spcAft>
                <a:spcPts val="0"/>
              </a:spcAft>
              <a:buFont typeface="Arial" charset="0"/>
              <a:buChar char="•"/>
              <a:defRPr/>
            </a:pPr>
            <a:r>
              <a:rPr lang="sv-SE" altLang="sv-SE" sz="2000" dirty="0"/>
              <a:t>Pappers Medlemsutbildning </a:t>
            </a:r>
          </a:p>
          <a:p>
            <a:pPr eaLnBrk="1" fontAlgn="auto" hangingPunct="1">
              <a:spcAft>
                <a:spcPts val="0"/>
              </a:spcAft>
              <a:buFont typeface="Arial" charset="0"/>
              <a:buChar char="•"/>
              <a:defRPr/>
            </a:pPr>
            <a:r>
              <a:rPr lang="sv-SE" altLang="sv-SE" sz="2000" dirty="0"/>
              <a:t>Förbundskursen</a:t>
            </a:r>
          </a:p>
          <a:p>
            <a:pPr eaLnBrk="1" fontAlgn="auto" hangingPunct="1">
              <a:spcAft>
                <a:spcPts val="0"/>
              </a:spcAft>
              <a:buFont typeface="Arial" charset="0"/>
              <a:buChar char="•"/>
              <a:defRPr/>
            </a:pPr>
            <a:r>
              <a:rPr lang="sv-SE" altLang="sv-SE" sz="2000" dirty="0"/>
              <a:t>BAM</a:t>
            </a:r>
          </a:p>
          <a:p>
            <a:pPr eaLnBrk="1" fontAlgn="auto" hangingPunct="1">
              <a:spcAft>
                <a:spcPts val="0"/>
              </a:spcAft>
              <a:buFont typeface="Arial" charset="0"/>
              <a:buChar char="•"/>
              <a:defRPr/>
            </a:pPr>
            <a:r>
              <a:rPr lang="sv-SE" altLang="sv-SE" sz="2000" dirty="0"/>
              <a:t>Lag &amp; Avtalskursen</a:t>
            </a:r>
          </a:p>
          <a:p>
            <a:pPr eaLnBrk="1" fontAlgn="auto" hangingPunct="1">
              <a:spcAft>
                <a:spcPts val="0"/>
              </a:spcAft>
              <a:buFont typeface="Arial" charset="0"/>
              <a:buChar char="•"/>
              <a:defRPr/>
            </a:pPr>
            <a:r>
              <a:rPr lang="sv-SE" altLang="sv-SE" sz="2000" dirty="0"/>
              <a:t>Förhandlare i Pappers </a:t>
            </a:r>
          </a:p>
          <a:p>
            <a:pPr eaLnBrk="1" fontAlgn="auto" hangingPunct="1">
              <a:spcAft>
                <a:spcPts val="0"/>
              </a:spcAft>
              <a:buFont typeface="Arial" charset="0"/>
              <a:buChar char="•"/>
              <a:defRPr/>
            </a:pPr>
            <a:r>
              <a:rPr lang="sv-SE" altLang="sv-SE" sz="2000" dirty="0"/>
              <a:t>Ekonomikurs</a:t>
            </a:r>
          </a:p>
          <a:p>
            <a:pPr eaLnBrk="1" fontAlgn="auto" hangingPunct="1">
              <a:spcAft>
                <a:spcPts val="0"/>
              </a:spcAft>
              <a:buFont typeface="Arial" charset="0"/>
              <a:buChar char="•"/>
              <a:defRPr/>
            </a:pPr>
            <a:r>
              <a:rPr lang="sv-SE" altLang="sv-SE" sz="2000" dirty="0"/>
              <a:t>Att informera och agitera</a:t>
            </a:r>
          </a:p>
          <a:p>
            <a:pPr eaLnBrk="1" fontAlgn="auto" hangingPunct="1">
              <a:spcAft>
                <a:spcPts val="0"/>
              </a:spcAft>
              <a:buFont typeface="Arial" charset="0"/>
              <a:buChar char="•"/>
              <a:defRPr/>
            </a:pPr>
            <a:r>
              <a:rPr lang="sv-SE" altLang="sv-SE" sz="2000" dirty="0"/>
              <a:t>Retorik</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ubrik 1">
            <a:extLst>
              <a:ext uri="{FF2B5EF4-FFF2-40B4-BE49-F238E27FC236}">
                <a16:creationId xmlns:a16="http://schemas.microsoft.com/office/drawing/2014/main" id="{3DE82222-6CFD-4CE3-A998-9D8B7ECA3E2B}"/>
              </a:ext>
            </a:extLst>
          </p:cNvPr>
          <p:cNvSpPr>
            <a:spLocks noGrp="1"/>
          </p:cNvSpPr>
          <p:nvPr>
            <p:ph type="title"/>
          </p:nvPr>
        </p:nvSpPr>
        <p:spPr/>
        <p:txBody>
          <a:bodyPr/>
          <a:lstStyle/>
          <a:p>
            <a:pPr algn="ctr"/>
            <a:r>
              <a:rPr lang="sv-SE" altLang="sv-SE"/>
              <a:t>Kulturansvarig</a:t>
            </a:r>
          </a:p>
        </p:txBody>
      </p:sp>
      <p:sp>
        <p:nvSpPr>
          <p:cNvPr id="3" name="Platshållare för innehåll 2">
            <a:extLst>
              <a:ext uri="{FF2B5EF4-FFF2-40B4-BE49-F238E27FC236}">
                <a16:creationId xmlns:a16="http://schemas.microsoft.com/office/drawing/2014/main" id="{570A9061-0917-4990-8E6F-EEB64300030E}"/>
              </a:ext>
            </a:extLst>
          </p:cNvPr>
          <p:cNvSpPr>
            <a:spLocks noGrp="1"/>
          </p:cNvSpPr>
          <p:nvPr>
            <p:ph idx="1"/>
          </p:nvPr>
        </p:nvSpPr>
        <p:spPr/>
        <p:txBody>
          <a:bodyPr/>
          <a:lstStyle/>
          <a:p>
            <a:pPr marL="0" indent="0" eaLnBrk="1" fontAlgn="auto" hangingPunct="1">
              <a:spcAft>
                <a:spcPts val="0"/>
              </a:spcAft>
              <a:buFont typeface="Arial" charset="0"/>
              <a:buNone/>
              <a:defRPr/>
            </a:pPr>
            <a:r>
              <a:rPr lang="sv-SE" sz="2400" b="1" u="sng" dirty="0"/>
              <a:t>Utbildningar för uppdraget</a:t>
            </a:r>
          </a:p>
          <a:p>
            <a:pPr eaLnBrk="1" fontAlgn="auto" hangingPunct="1">
              <a:spcAft>
                <a:spcPts val="0"/>
              </a:spcAft>
              <a:defRPr/>
            </a:pPr>
            <a:r>
              <a:rPr lang="sv-SE" sz="2000" dirty="0"/>
              <a:t>Medlemsutbildning</a:t>
            </a:r>
          </a:p>
          <a:p>
            <a:pPr eaLnBrk="1" fontAlgn="auto" hangingPunct="1">
              <a:spcAft>
                <a:spcPts val="0"/>
              </a:spcAft>
              <a:defRPr/>
            </a:pPr>
            <a:r>
              <a:rPr lang="sv-SE" sz="2000" dirty="0"/>
              <a:t>Förbundskursen</a:t>
            </a:r>
          </a:p>
          <a:p>
            <a:pPr>
              <a:defRPr/>
            </a:pPr>
            <a:endParaRPr lang="sv-SE"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ubrik 1">
            <a:extLst>
              <a:ext uri="{FF2B5EF4-FFF2-40B4-BE49-F238E27FC236}">
                <a16:creationId xmlns:a16="http://schemas.microsoft.com/office/drawing/2014/main" id="{D6C87427-742C-4476-B4DE-B64A3F365040}"/>
              </a:ext>
            </a:extLst>
          </p:cNvPr>
          <p:cNvSpPr>
            <a:spLocks noGrp="1"/>
          </p:cNvSpPr>
          <p:nvPr>
            <p:ph type="title"/>
          </p:nvPr>
        </p:nvSpPr>
        <p:spPr/>
        <p:txBody>
          <a:bodyPr/>
          <a:lstStyle/>
          <a:p>
            <a:pPr algn="ctr"/>
            <a:r>
              <a:rPr lang="sv-SE" altLang="sv-SE"/>
              <a:t>MBR-IP</a:t>
            </a:r>
          </a:p>
        </p:txBody>
      </p:sp>
      <p:sp>
        <p:nvSpPr>
          <p:cNvPr id="3" name="Platshållare för innehåll 2">
            <a:extLst>
              <a:ext uri="{FF2B5EF4-FFF2-40B4-BE49-F238E27FC236}">
                <a16:creationId xmlns:a16="http://schemas.microsoft.com/office/drawing/2014/main" id="{6EAC0EE5-FFDF-412D-81AD-C8E49C4C2A0D}"/>
              </a:ext>
            </a:extLst>
          </p:cNvPr>
          <p:cNvSpPr>
            <a:spLocks noGrp="1"/>
          </p:cNvSpPr>
          <p:nvPr>
            <p:ph idx="1"/>
          </p:nvPr>
        </p:nvSpPr>
        <p:spPr/>
        <p:txBody>
          <a:bodyPr/>
          <a:lstStyle/>
          <a:p>
            <a:pPr marL="0" indent="0" eaLnBrk="1" hangingPunct="1">
              <a:buFont typeface="Arial" panose="020B0604020202020204" pitchFamily="34" charset="0"/>
              <a:buNone/>
              <a:defRPr/>
            </a:pPr>
            <a:r>
              <a:rPr lang="sv-SE" altLang="sv-SE" sz="2800" b="1" u="sng" dirty="0"/>
              <a:t>Uppdragets innebörd</a:t>
            </a:r>
            <a:endParaRPr lang="sv-SE" altLang="sv-SE" sz="2400" dirty="0"/>
          </a:p>
          <a:p>
            <a:pPr eaLnBrk="1" hangingPunct="1">
              <a:buFont typeface="Arial" charset="0"/>
              <a:buChar char="•"/>
              <a:defRPr/>
            </a:pPr>
            <a:r>
              <a:rPr lang="sv-SE" altLang="sv-SE" sz="2400" dirty="0"/>
              <a:t>Vara ledamot i MBR-IP (Medbestämmanderådet Iggesund Paperboard).</a:t>
            </a:r>
          </a:p>
          <a:p>
            <a:pPr eaLnBrk="1" hangingPunct="1">
              <a:buFont typeface="Arial" charset="0"/>
              <a:buChar char="•"/>
              <a:defRPr/>
            </a:pPr>
            <a:r>
              <a:rPr lang="sv-SE" altLang="sv-SE" sz="2400" dirty="0"/>
              <a:t>Delta på 4 MBR-IP möten per år med samtliga fack.</a:t>
            </a:r>
          </a:p>
          <a:p>
            <a:pPr eaLnBrk="1" hangingPunct="1">
              <a:buFont typeface="Arial" charset="0"/>
              <a:buChar char="•"/>
              <a:defRPr/>
            </a:pPr>
            <a:r>
              <a:rPr lang="sv-SE" altLang="sv-SE" sz="2400" dirty="0"/>
              <a:t>Delta på ett MBR-K Seminarium per år.</a:t>
            </a:r>
          </a:p>
          <a:p>
            <a:pPr eaLnBrk="1" hangingPunct="1">
              <a:buFont typeface="Arial" charset="0"/>
              <a:buChar char="•"/>
              <a:defRPr/>
            </a:pPr>
            <a:r>
              <a:rPr lang="sv-SE" altLang="sv-SE" sz="2400" dirty="0"/>
              <a:t>Delta i </a:t>
            </a:r>
            <a:r>
              <a:rPr lang="sv-SE" altLang="sv-SE" sz="2400" dirty="0" err="1"/>
              <a:t>förtroendevaldaträff</a:t>
            </a:r>
            <a:r>
              <a:rPr lang="sv-SE" altLang="sv-SE" sz="2400" dirty="0"/>
              <a:t> ca 1 gång/månad och 4 avdelningsmöten/år.</a:t>
            </a:r>
            <a:endParaRPr lang="sv-SE" sz="2400" dirty="0"/>
          </a:p>
          <a:p>
            <a:pPr marL="0" indent="0" eaLnBrk="1" hangingPunct="1">
              <a:defRPr/>
            </a:pPr>
            <a:endParaRPr lang="sv-SE" altLang="sv-SE" sz="2400" dirty="0"/>
          </a:p>
          <a:p>
            <a:pPr>
              <a:defRPr/>
            </a:pPr>
            <a:endParaRPr lang="sv-SE"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ubrik 1">
            <a:extLst>
              <a:ext uri="{FF2B5EF4-FFF2-40B4-BE49-F238E27FC236}">
                <a16:creationId xmlns:a16="http://schemas.microsoft.com/office/drawing/2014/main" id="{E3C05776-3248-46BC-884D-B4B8BD37B9C7}"/>
              </a:ext>
            </a:extLst>
          </p:cNvPr>
          <p:cNvSpPr>
            <a:spLocks noGrp="1"/>
          </p:cNvSpPr>
          <p:nvPr>
            <p:ph type="title"/>
          </p:nvPr>
        </p:nvSpPr>
        <p:spPr/>
        <p:txBody>
          <a:bodyPr/>
          <a:lstStyle/>
          <a:p>
            <a:pPr algn="ctr"/>
            <a:r>
              <a:rPr lang="sv-SE" altLang="sv-SE"/>
              <a:t>MBR-IP</a:t>
            </a:r>
          </a:p>
        </p:txBody>
      </p:sp>
      <p:sp>
        <p:nvSpPr>
          <p:cNvPr id="3" name="Platshållare för innehåll 2">
            <a:extLst>
              <a:ext uri="{FF2B5EF4-FFF2-40B4-BE49-F238E27FC236}">
                <a16:creationId xmlns:a16="http://schemas.microsoft.com/office/drawing/2014/main" id="{2574E8DD-21B5-4DD7-95BC-C25D14CB6107}"/>
              </a:ext>
            </a:extLst>
          </p:cNvPr>
          <p:cNvSpPr>
            <a:spLocks noGrp="1"/>
          </p:cNvSpPr>
          <p:nvPr>
            <p:ph idx="1"/>
          </p:nvPr>
        </p:nvSpPr>
        <p:spPr/>
        <p:txBody>
          <a:bodyPr/>
          <a:lstStyle/>
          <a:p>
            <a:pPr marL="0" indent="0" eaLnBrk="1" fontAlgn="auto" hangingPunct="1">
              <a:spcAft>
                <a:spcPts val="0"/>
              </a:spcAft>
              <a:buFont typeface="Arial" charset="0"/>
              <a:buNone/>
              <a:defRPr/>
            </a:pPr>
            <a:r>
              <a:rPr lang="sv-SE" sz="2800" b="1" u="sng" dirty="0"/>
              <a:t>Utbildningar för uppdraget</a:t>
            </a:r>
          </a:p>
          <a:p>
            <a:pPr eaLnBrk="1" fontAlgn="auto" hangingPunct="1">
              <a:spcAft>
                <a:spcPts val="0"/>
              </a:spcAft>
              <a:buFont typeface="Arial" charset="0"/>
              <a:buChar char="•"/>
              <a:defRPr/>
            </a:pPr>
            <a:r>
              <a:rPr lang="sv-SE" sz="2400" dirty="0"/>
              <a:t>Medlemsutbildning</a:t>
            </a:r>
          </a:p>
          <a:p>
            <a:pPr eaLnBrk="1" fontAlgn="auto" hangingPunct="1">
              <a:spcAft>
                <a:spcPts val="0"/>
              </a:spcAft>
              <a:buFont typeface="Arial" charset="0"/>
              <a:buChar char="•"/>
              <a:defRPr/>
            </a:pPr>
            <a:r>
              <a:rPr lang="sv-SE" sz="2400" dirty="0"/>
              <a:t>Förbundskursen</a:t>
            </a:r>
          </a:p>
          <a:p>
            <a:pPr eaLnBrk="1" fontAlgn="auto" hangingPunct="1">
              <a:spcAft>
                <a:spcPts val="0"/>
              </a:spcAft>
              <a:buFont typeface="Arial" charset="0"/>
              <a:buChar char="•"/>
              <a:defRPr/>
            </a:pPr>
            <a:r>
              <a:rPr lang="sv-SE" sz="2400" dirty="0"/>
              <a:t>Lag och avtal</a:t>
            </a:r>
          </a:p>
          <a:p>
            <a:pPr>
              <a:defRPr/>
            </a:pPr>
            <a:endParaRPr lang="sv-SE" dirty="0"/>
          </a:p>
          <a:p>
            <a:pPr>
              <a:defRPr/>
            </a:pPr>
            <a:endParaRPr lang="sv-S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ubrik 1">
            <a:extLst>
              <a:ext uri="{FF2B5EF4-FFF2-40B4-BE49-F238E27FC236}">
                <a16:creationId xmlns:a16="http://schemas.microsoft.com/office/drawing/2014/main" id="{EDC1BD90-6415-4932-8965-0A4CB5AD9F23}"/>
              </a:ext>
            </a:extLst>
          </p:cNvPr>
          <p:cNvSpPr>
            <a:spLocks noGrp="1"/>
          </p:cNvSpPr>
          <p:nvPr>
            <p:ph type="title"/>
          </p:nvPr>
        </p:nvSpPr>
        <p:spPr/>
        <p:txBody>
          <a:bodyPr/>
          <a:lstStyle/>
          <a:p>
            <a:pPr algn="ctr"/>
            <a:r>
              <a:rPr lang="sv-SE" altLang="sv-SE"/>
              <a:t>Entreprenörsansvarig</a:t>
            </a:r>
          </a:p>
        </p:txBody>
      </p:sp>
      <p:sp>
        <p:nvSpPr>
          <p:cNvPr id="3" name="Platshållare för innehåll 2">
            <a:extLst>
              <a:ext uri="{FF2B5EF4-FFF2-40B4-BE49-F238E27FC236}">
                <a16:creationId xmlns:a16="http://schemas.microsoft.com/office/drawing/2014/main" id="{DD1E579A-FE82-4425-8A65-03EC1149CA6F}"/>
              </a:ext>
            </a:extLst>
          </p:cNvPr>
          <p:cNvSpPr>
            <a:spLocks noGrp="1"/>
          </p:cNvSpPr>
          <p:nvPr>
            <p:ph idx="1"/>
          </p:nvPr>
        </p:nvSpPr>
        <p:spPr/>
        <p:txBody>
          <a:bodyPr/>
          <a:lstStyle/>
          <a:p>
            <a:pPr marL="0" indent="0" eaLnBrk="1" hangingPunct="1">
              <a:buFont typeface="Arial" panose="020B0604020202020204" pitchFamily="34" charset="0"/>
              <a:buNone/>
              <a:defRPr/>
            </a:pPr>
            <a:r>
              <a:rPr lang="sv-SE" altLang="sv-SE" sz="2400" b="1" u="sng" dirty="0"/>
              <a:t>Uppdragets innebörd</a:t>
            </a:r>
            <a:endParaRPr lang="sv-SE" altLang="sv-SE" sz="2000" dirty="0"/>
          </a:p>
          <a:p>
            <a:pPr>
              <a:defRPr/>
            </a:pPr>
            <a:r>
              <a:rPr lang="sv-SE" dirty="0"/>
              <a:t>Ska informeras om entreprenör ska anlitas.</a:t>
            </a:r>
          </a:p>
          <a:p>
            <a:pPr>
              <a:defRPr/>
            </a:pPr>
            <a:r>
              <a:rPr lang="sv-SE" dirty="0"/>
              <a:t>Kontrollerar så de entreprenörer som är inom grindarna har anlitats enligt gällande rutiner.</a:t>
            </a:r>
          </a:p>
          <a:p>
            <a:pPr>
              <a:defRPr/>
            </a:pPr>
            <a:r>
              <a:rPr lang="sv-SE" dirty="0"/>
              <a:t>Har möjlighet att kräva förhandling för specifika jobb eller entreprenörer.</a:t>
            </a:r>
          </a:p>
          <a:p>
            <a:pPr>
              <a:defRPr/>
            </a:pPr>
            <a:r>
              <a:rPr lang="sv-SE" altLang="sv-SE" sz="2400" dirty="0"/>
              <a:t>Delta i </a:t>
            </a:r>
            <a:r>
              <a:rPr lang="sv-SE" altLang="sv-SE" sz="2400" dirty="0" err="1"/>
              <a:t>förtroendevaldaträff</a:t>
            </a:r>
            <a:r>
              <a:rPr lang="sv-SE" altLang="sv-SE" sz="2400" dirty="0"/>
              <a:t> ca 1 gång/månad och 4 avdelningsmöten/år.</a:t>
            </a:r>
            <a:endParaRPr lang="sv-SE" sz="2400" dirty="0"/>
          </a:p>
          <a:p>
            <a:pPr>
              <a:defRPr/>
            </a:pPr>
            <a:endParaRPr lang="sv-SE" dirty="0"/>
          </a:p>
          <a:p>
            <a:pPr>
              <a:defRPr/>
            </a:pPr>
            <a:endParaRPr lang="sv-SE"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ubrik 1">
            <a:extLst>
              <a:ext uri="{FF2B5EF4-FFF2-40B4-BE49-F238E27FC236}">
                <a16:creationId xmlns:a16="http://schemas.microsoft.com/office/drawing/2014/main" id="{9401DC0A-67BB-42A8-B0A1-EFAD50BDD828}"/>
              </a:ext>
            </a:extLst>
          </p:cNvPr>
          <p:cNvSpPr>
            <a:spLocks noGrp="1"/>
          </p:cNvSpPr>
          <p:nvPr>
            <p:ph type="title"/>
          </p:nvPr>
        </p:nvSpPr>
        <p:spPr/>
        <p:txBody>
          <a:bodyPr/>
          <a:lstStyle/>
          <a:p>
            <a:pPr algn="ctr"/>
            <a:r>
              <a:rPr lang="sv-SE" altLang="sv-SE"/>
              <a:t>Entreprenörsansvarig</a:t>
            </a:r>
          </a:p>
        </p:txBody>
      </p:sp>
      <p:sp>
        <p:nvSpPr>
          <p:cNvPr id="3" name="Platshållare för innehåll 2">
            <a:extLst>
              <a:ext uri="{FF2B5EF4-FFF2-40B4-BE49-F238E27FC236}">
                <a16:creationId xmlns:a16="http://schemas.microsoft.com/office/drawing/2014/main" id="{97105107-4350-4EA4-9680-382B2548BC07}"/>
              </a:ext>
            </a:extLst>
          </p:cNvPr>
          <p:cNvSpPr>
            <a:spLocks noGrp="1"/>
          </p:cNvSpPr>
          <p:nvPr>
            <p:ph idx="1"/>
          </p:nvPr>
        </p:nvSpPr>
        <p:spPr/>
        <p:txBody>
          <a:bodyPr/>
          <a:lstStyle/>
          <a:p>
            <a:pPr marL="0" indent="0" eaLnBrk="1" fontAlgn="auto" hangingPunct="1">
              <a:spcAft>
                <a:spcPts val="0"/>
              </a:spcAft>
              <a:buFont typeface="Arial" charset="0"/>
              <a:buNone/>
              <a:defRPr/>
            </a:pPr>
            <a:r>
              <a:rPr lang="sv-SE" sz="2400" b="1" u="sng" dirty="0"/>
              <a:t>Utbildningar för uppdraget</a:t>
            </a:r>
          </a:p>
          <a:p>
            <a:pPr eaLnBrk="1" fontAlgn="auto" hangingPunct="1">
              <a:spcAft>
                <a:spcPts val="0"/>
              </a:spcAft>
              <a:defRPr/>
            </a:pPr>
            <a:r>
              <a:rPr lang="sv-SE" sz="2000" dirty="0"/>
              <a:t>Medlemsutbildning</a:t>
            </a:r>
          </a:p>
          <a:p>
            <a:pPr eaLnBrk="1" fontAlgn="auto" hangingPunct="1">
              <a:spcAft>
                <a:spcPts val="0"/>
              </a:spcAft>
              <a:defRPr/>
            </a:pPr>
            <a:r>
              <a:rPr lang="sv-SE" sz="2000" dirty="0"/>
              <a:t>Förbundskursen</a:t>
            </a:r>
          </a:p>
          <a:p>
            <a:pPr eaLnBrk="1" fontAlgn="auto" hangingPunct="1">
              <a:spcAft>
                <a:spcPts val="0"/>
              </a:spcAft>
              <a:defRPr/>
            </a:pPr>
            <a:r>
              <a:rPr lang="sv-SE" sz="2000" dirty="0"/>
              <a:t>Lag och avtal</a:t>
            </a:r>
          </a:p>
          <a:p>
            <a:pPr>
              <a:defRPr/>
            </a:pPr>
            <a:endParaRPr lang="sv-SE" dirty="0"/>
          </a:p>
          <a:p>
            <a:pPr>
              <a:defRPr/>
            </a:pPr>
            <a:endParaRPr lang="sv-SE" dirty="0"/>
          </a:p>
          <a:p>
            <a:pPr>
              <a:defRPr/>
            </a:pPr>
            <a:endParaRPr lang="sv-SE"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ubrik 1">
            <a:extLst>
              <a:ext uri="{FF2B5EF4-FFF2-40B4-BE49-F238E27FC236}">
                <a16:creationId xmlns:a16="http://schemas.microsoft.com/office/drawing/2014/main" id="{A346984F-A41A-4BCC-8CDE-BDA608D68260}"/>
              </a:ext>
            </a:extLst>
          </p:cNvPr>
          <p:cNvSpPr>
            <a:spLocks noGrp="1"/>
          </p:cNvSpPr>
          <p:nvPr>
            <p:ph type="title"/>
          </p:nvPr>
        </p:nvSpPr>
        <p:spPr/>
        <p:txBody>
          <a:bodyPr/>
          <a:lstStyle/>
          <a:p>
            <a:pPr algn="ctr"/>
            <a:r>
              <a:rPr lang="sv-SE" altLang="sv-SE"/>
              <a:t>HEWC (Holmen European Works Council)</a:t>
            </a:r>
          </a:p>
        </p:txBody>
      </p:sp>
      <p:sp>
        <p:nvSpPr>
          <p:cNvPr id="3" name="Platshållare för innehåll 2">
            <a:extLst>
              <a:ext uri="{FF2B5EF4-FFF2-40B4-BE49-F238E27FC236}">
                <a16:creationId xmlns:a16="http://schemas.microsoft.com/office/drawing/2014/main" id="{02163831-581D-4A18-A241-9F134509E702}"/>
              </a:ext>
            </a:extLst>
          </p:cNvPr>
          <p:cNvSpPr>
            <a:spLocks noGrp="1"/>
          </p:cNvSpPr>
          <p:nvPr>
            <p:ph idx="1"/>
          </p:nvPr>
        </p:nvSpPr>
        <p:spPr/>
        <p:txBody>
          <a:bodyPr/>
          <a:lstStyle/>
          <a:p>
            <a:pPr marL="0" indent="0" eaLnBrk="1" hangingPunct="1">
              <a:buFont typeface="Arial" panose="020B0604020202020204" pitchFamily="34" charset="0"/>
              <a:buNone/>
              <a:defRPr/>
            </a:pPr>
            <a:r>
              <a:rPr lang="sv-SE" altLang="sv-SE" sz="2400" b="1" u="sng" dirty="0"/>
              <a:t>Uppdragets innebörd</a:t>
            </a:r>
            <a:endParaRPr lang="sv-SE" altLang="sv-SE" sz="2000" dirty="0"/>
          </a:p>
          <a:p>
            <a:pPr>
              <a:defRPr/>
            </a:pPr>
            <a:r>
              <a:rPr lang="sv-SE" dirty="0"/>
              <a:t>Ett fackligt forum med deltagare från alla länder för Holmen som har verksamhet i Europa.</a:t>
            </a:r>
          </a:p>
          <a:p>
            <a:pPr>
              <a:defRPr/>
            </a:pPr>
            <a:r>
              <a:rPr lang="sv-SE" dirty="0"/>
              <a:t>Två möten per år.</a:t>
            </a:r>
          </a:p>
          <a:p>
            <a:pPr>
              <a:defRPr/>
            </a:pPr>
            <a:r>
              <a:rPr lang="sv-SE" dirty="0"/>
              <a:t>Väljs på MBR-K nomineras på MBR-IP.</a:t>
            </a:r>
          </a:p>
          <a:p>
            <a:pPr>
              <a:defRPr/>
            </a:pPr>
            <a:r>
              <a:rPr lang="sv-SE" altLang="sv-SE" sz="2400" dirty="0"/>
              <a:t>Delta i </a:t>
            </a:r>
            <a:r>
              <a:rPr lang="sv-SE" altLang="sv-SE" sz="2400" dirty="0" err="1"/>
              <a:t>förtroendevaldaträff</a:t>
            </a:r>
            <a:r>
              <a:rPr lang="sv-SE" altLang="sv-SE" sz="2400" dirty="0"/>
              <a:t> ca 1 gång/månad och 4 avdelningsmöten/år.</a:t>
            </a:r>
            <a:endParaRPr lang="sv-SE" sz="2400" dirty="0"/>
          </a:p>
          <a:p>
            <a:pPr>
              <a:defRPr/>
            </a:pPr>
            <a:endParaRPr lang="sv-SE" dirty="0"/>
          </a:p>
          <a:p>
            <a:pPr>
              <a:defRPr/>
            </a:pPr>
            <a:endParaRPr lang="sv-SE" dirty="0"/>
          </a:p>
          <a:p>
            <a:pPr>
              <a:defRPr/>
            </a:pPr>
            <a:endParaRPr lang="sv-SE"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ubrik 1">
            <a:extLst>
              <a:ext uri="{FF2B5EF4-FFF2-40B4-BE49-F238E27FC236}">
                <a16:creationId xmlns:a16="http://schemas.microsoft.com/office/drawing/2014/main" id="{EC8D234E-C529-4F97-87B9-528883EA40E5}"/>
              </a:ext>
            </a:extLst>
          </p:cNvPr>
          <p:cNvSpPr>
            <a:spLocks noGrp="1"/>
          </p:cNvSpPr>
          <p:nvPr>
            <p:ph type="title"/>
          </p:nvPr>
        </p:nvSpPr>
        <p:spPr/>
        <p:txBody>
          <a:bodyPr/>
          <a:lstStyle/>
          <a:p>
            <a:pPr algn="ctr"/>
            <a:r>
              <a:rPr lang="sv-SE" altLang="sv-SE"/>
              <a:t>Jämställdhetsansvarig</a:t>
            </a:r>
          </a:p>
        </p:txBody>
      </p:sp>
      <p:sp>
        <p:nvSpPr>
          <p:cNvPr id="3" name="Platshållare för innehåll 2">
            <a:extLst>
              <a:ext uri="{FF2B5EF4-FFF2-40B4-BE49-F238E27FC236}">
                <a16:creationId xmlns:a16="http://schemas.microsoft.com/office/drawing/2014/main" id="{204454BD-B635-4A5D-8202-39D43F40D935}"/>
              </a:ext>
            </a:extLst>
          </p:cNvPr>
          <p:cNvSpPr>
            <a:spLocks noGrp="1"/>
          </p:cNvSpPr>
          <p:nvPr>
            <p:ph idx="1"/>
          </p:nvPr>
        </p:nvSpPr>
        <p:spPr/>
        <p:txBody>
          <a:bodyPr/>
          <a:lstStyle/>
          <a:p>
            <a:pPr marL="0" indent="0" eaLnBrk="1" hangingPunct="1">
              <a:buFont typeface="Arial" panose="020B0604020202020204" pitchFamily="34" charset="0"/>
              <a:buNone/>
              <a:defRPr/>
            </a:pPr>
            <a:r>
              <a:rPr lang="sv-SE" altLang="sv-SE" sz="2400" b="1" u="sng" dirty="0"/>
              <a:t>Uppdragets innebörd</a:t>
            </a:r>
            <a:endParaRPr lang="sv-SE" altLang="sv-SE" sz="2000" dirty="0"/>
          </a:p>
          <a:p>
            <a:pPr>
              <a:defRPr/>
            </a:pPr>
            <a:r>
              <a:rPr lang="sv-SE" sz="1800" dirty="0"/>
              <a:t>Att motverka diskrimineringar av alla slag.</a:t>
            </a:r>
          </a:p>
          <a:p>
            <a:pPr>
              <a:defRPr/>
            </a:pPr>
            <a:r>
              <a:rPr lang="sv-SE" sz="1800" dirty="0"/>
              <a:t>Delta i lönekartläggningen på företaget, årligen.</a:t>
            </a:r>
          </a:p>
          <a:p>
            <a:pPr>
              <a:defRPr/>
            </a:pPr>
            <a:r>
              <a:rPr lang="sv-SE" sz="1800" dirty="0"/>
              <a:t>Att lyfta fram mångfaldens positiva egenskaper i samhället. </a:t>
            </a:r>
          </a:p>
          <a:p>
            <a:pPr>
              <a:defRPr/>
            </a:pPr>
            <a:r>
              <a:rPr lang="sv-SE" sz="1800" dirty="0"/>
              <a:t>Att i partsgemensamma mångfaldsgruppen driva våra frågor om rättvisa och mångfald.</a:t>
            </a:r>
          </a:p>
          <a:p>
            <a:pPr>
              <a:defRPr/>
            </a:pPr>
            <a:r>
              <a:rPr lang="sv-SE" sz="1800" dirty="0"/>
              <a:t>Bevaka så avdelningen tar beslut som resulterar i ökad jämställdhet.</a:t>
            </a:r>
          </a:p>
          <a:p>
            <a:pPr>
              <a:defRPr/>
            </a:pPr>
            <a:r>
              <a:rPr lang="sv-SE" altLang="sv-SE" sz="1800" dirty="0"/>
              <a:t>Delta i </a:t>
            </a:r>
            <a:r>
              <a:rPr lang="sv-SE" altLang="sv-SE" sz="1800" dirty="0" err="1"/>
              <a:t>förtroendevaldaträff</a:t>
            </a:r>
            <a:r>
              <a:rPr lang="sv-SE" altLang="sv-SE" sz="1800" dirty="0"/>
              <a:t> ca 1 gång/månad och 4 avdelningsmöten/år.</a:t>
            </a:r>
            <a:endParaRPr lang="sv-SE" sz="1800" dirty="0"/>
          </a:p>
          <a:p>
            <a:pPr>
              <a:defRPr/>
            </a:pPr>
            <a:endParaRPr lang="sv-SE" dirty="0"/>
          </a:p>
          <a:p>
            <a:pPr>
              <a:defRPr/>
            </a:pPr>
            <a:endParaRPr lang="sv-SE" dirty="0"/>
          </a:p>
          <a:p>
            <a:pPr>
              <a:defRPr/>
            </a:pPr>
            <a:endParaRPr lang="sv-SE"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ubrik 1">
            <a:extLst>
              <a:ext uri="{FF2B5EF4-FFF2-40B4-BE49-F238E27FC236}">
                <a16:creationId xmlns:a16="http://schemas.microsoft.com/office/drawing/2014/main" id="{EC601892-801E-4E58-A0AE-2C1E3A5457CE}"/>
              </a:ext>
            </a:extLst>
          </p:cNvPr>
          <p:cNvSpPr>
            <a:spLocks noGrp="1"/>
          </p:cNvSpPr>
          <p:nvPr>
            <p:ph type="title"/>
          </p:nvPr>
        </p:nvSpPr>
        <p:spPr/>
        <p:txBody>
          <a:bodyPr/>
          <a:lstStyle/>
          <a:p>
            <a:pPr algn="ctr"/>
            <a:r>
              <a:rPr lang="sv-SE" altLang="sv-SE"/>
              <a:t>Jämställdhetsansvarig</a:t>
            </a:r>
          </a:p>
        </p:txBody>
      </p:sp>
      <p:sp>
        <p:nvSpPr>
          <p:cNvPr id="3" name="Platshållare för innehåll 2">
            <a:extLst>
              <a:ext uri="{FF2B5EF4-FFF2-40B4-BE49-F238E27FC236}">
                <a16:creationId xmlns:a16="http://schemas.microsoft.com/office/drawing/2014/main" id="{D05596D4-DC99-46C4-8D1F-A9F7B68C1662}"/>
              </a:ext>
            </a:extLst>
          </p:cNvPr>
          <p:cNvSpPr>
            <a:spLocks noGrp="1"/>
          </p:cNvSpPr>
          <p:nvPr>
            <p:ph idx="1"/>
          </p:nvPr>
        </p:nvSpPr>
        <p:spPr/>
        <p:txBody>
          <a:bodyPr/>
          <a:lstStyle/>
          <a:p>
            <a:pPr marL="0" indent="0" eaLnBrk="1" fontAlgn="auto" hangingPunct="1">
              <a:spcAft>
                <a:spcPts val="0"/>
              </a:spcAft>
              <a:buFont typeface="Arial" charset="0"/>
              <a:buNone/>
              <a:defRPr/>
            </a:pPr>
            <a:r>
              <a:rPr lang="sv-SE" sz="2800" b="1" u="sng" dirty="0"/>
              <a:t>Utbildningar för uppdraget</a:t>
            </a:r>
          </a:p>
          <a:p>
            <a:pPr eaLnBrk="1" fontAlgn="auto" hangingPunct="1">
              <a:spcAft>
                <a:spcPts val="0"/>
              </a:spcAft>
              <a:defRPr/>
            </a:pPr>
            <a:r>
              <a:rPr lang="sv-SE" sz="2400" dirty="0"/>
              <a:t>Medlemsutbildning</a:t>
            </a:r>
          </a:p>
          <a:p>
            <a:pPr eaLnBrk="1" fontAlgn="auto" hangingPunct="1">
              <a:spcAft>
                <a:spcPts val="0"/>
              </a:spcAft>
              <a:defRPr/>
            </a:pPr>
            <a:r>
              <a:rPr lang="sv-SE" sz="2400" dirty="0"/>
              <a:t>Förbundskursen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ubrik 1">
            <a:extLst>
              <a:ext uri="{FF2B5EF4-FFF2-40B4-BE49-F238E27FC236}">
                <a16:creationId xmlns:a16="http://schemas.microsoft.com/office/drawing/2014/main" id="{944481DA-88EE-4EC8-8FF4-4CFA1C79DBF2}"/>
              </a:ext>
            </a:extLst>
          </p:cNvPr>
          <p:cNvSpPr>
            <a:spLocks noGrp="1"/>
          </p:cNvSpPr>
          <p:nvPr>
            <p:ph type="title"/>
          </p:nvPr>
        </p:nvSpPr>
        <p:spPr/>
        <p:txBody>
          <a:bodyPr/>
          <a:lstStyle/>
          <a:p>
            <a:pPr algn="ctr"/>
            <a:r>
              <a:rPr lang="sv-SE" altLang="sv-SE"/>
              <a:t>Ungdomsansvarig</a:t>
            </a:r>
          </a:p>
        </p:txBody>
      </p:sp>
      <p:sp>
        <p:nvSpPr>
          <p:cNvPr id="3" name="Platshållare för innehåll 2">
            <a:extLst>
              <a:ext uri="{FF2B5EF4-FFF2-40B4-BE49-F238E27FC236}">
                <a16:creationId xmlns:a16="http://schemas.microsoft.com/office/drawing/2014/main" id="{204454BD-B635-4A5D-8202-39D43F40D935}"/>
              </a:ext>
            </a:extLst>
          </p:cNvPr>
          <p:cNvSpPr>
            <a:spLocks noGrp="1"/>
          </p:cNvSpPr>
          <p:nvPr>
            <p:ph idx="1"/>
          </p:nvPr>
        </p:nvSpPr>
        <p:spPr/>
        <p:txBody>
          <a:bodyPr/>
          <a:lstStyle/>
          <a:p>
            <a:pPr marL="0" indent="0" eaLnBrk="1" hangingPunct="1">
              <a:buFont typeface="Arial" panose="020B0604020202020204" pitchFamily="34" charset="0"/>
              <a:buNone/>
              <a:defRPr/>
            </a:pPr>
            <a:r>
              <a:rPr lang="sv-SE" altLang="sv-SE" sz="2400" b="1" u="sng" dirty="0"/>
              <a:t>Uppdragets innebörd</a:t>
            </a:r>
            <a:endParaRPr lang="sv-SE" altLang="sv-SE" sz="2000" dirty="0"/>
          </a:p>
          <a:p>
            <a:pPr>
              <a:defRPr/>
            </a:pPr>
            <a:r>
              <a:rPr lang="sv-SE" sz="1800" dirty="0"/>
              <a:t>Att som ungdomsansvarig vara ledamot i studiekommittén.</a:t>
            </a:r>
          </a:p>
          <a:p>
            <a:pPr>
              <a:defRPr/>
            </a:pPr>
            <a:r>
              <a:rPr lang="sv-SE" sz="1800" dirty="0"/>
              <a:t>Främja fackligt engagemang i framtiden.</a:t>
            </a:r>
          </a:p>
          <a:p>
            <a:pPr>
              <a:defRPr/>
            </a:pPr>
            <a:r>
              <a:rPr lang="sv-SE" sz="1800" dirty="0"/>
              <a:t>Lyfta fackliga frågor bland unga medlemmar.</a:t>
            </a:r>
          </a:p>
          <a:p>
            <a:pPr>
              <a:defRPr/>
            </a:pPr>
            <a:r>
              <a:rPr lang="sv-SE" sz="1800" dirty="0"/>
              <a:t>Göra det mer självklart bland unga att gå med i facket.</a:t>
            </a:r>
          </a:p>
          <a:p>
            <a:pPr>
              <a:defRPr/>
            </a:pPr>
            <a:r>
              <a:rPr lang="sv-SE" sz="1800" dirty="0"/>
              <a:t>Arbeta för förändring så att dagens fackliga arbetssätt upplevs modern.</a:t>
            </a:r>
          </a:p>
          <a:p>
            <a:pPr>
              <a:defRPr/>
            </a:pPr>
            <a:r>
              <a:rPr lang="sv-SE" sz="1800" dirty="0"/>
              <a:t>Vara delaktig bland våra samarbetspartners.</a:t>
            </a:r>
          </a:p>
          <a:p>
            <a:pPr>
              <a:defRPr/>
            </a:pPr>
            <a:r>
              <a:rPr lang="sv-SE" altLang="sv-SE" sz="1800" dirty="0"/>
              <a:t>Delta i </a:t>
            </a:r>
            <a:r>
              <a:rPr lang="sv-SE" altLang="sv-SE" sz="1800" dirty="0" err="1"/>
              <a:t>förtroendevaldaträff</a:t>
            </a:r>
            <a:r>
              <a:rPr lang="sv-SE" altLang="sv-SE" sz="1800" dirty="0"/>
              <a:t> ca 1 gång/månad och 4 avdelningsmöten/år.</a:t>
            </a:r>
          </a:p>
          <a:p>
            <a:pPr>
              <a:defRPr/>
            </a:pPr>
            <a:r>
              <a:rPr lang="sv-SE" sz="1800" dirty="0"/>
              <a:t>Delta vid pappers årliga Ung konferens.</a:t>
            </a:r>
          </a:p>
          <a:p>
            <a:pPr>
              <a:defRPr/>
            </a:pPr>
            <a:endParaRPr lang="sv-SE" dirty="0"/>
          </a:p>
          <a:p>
            <a:pPr>
              <a:defRPr/>
            </a:pPr>
            <a:endParaRPr lang="sv-SE" dirty="0"/>
          </a:p>
          <a:p>
            <a:pPr>
              <a:defRPr/>
            </a:pPr>
            <a:endParaRPr lang="sv-SE"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ubrik 1">
            <a:extLst>
              <a:ext uri="{FF2B5EF4-FFF2-40B4-BE49-F238E27FC236}">
                <a16:creationId xmlns:a16="http://schemas.microsoft.com/office/drawing/2014/main" id="{00555940-F61E-438B-B0B4-D12C5CF01D78}"/>
              </a:ext>
            </a:extLst>
          </p:cNvPr>
          <p:cNvSpPr>
            <a:spLocks noGrp="1"/>
          </p:cNvSpPr>
          <p:nvPr>
            <p:ph type="title"/>
          </p:nvPr>
        </p:nvSpPr>
        <p:spPr/>
        <p:txBody>
          <a:bodyPr/>
          <a:lstStyle/>
          <a:p>
            <a:pPr algn="ctr"/>
            <a:r>
              <a:rPr lang="sv-SE" altLang="sv-SE"/>
              <a:t>Ungdomsansvarig</a:t>
            </a:r>
          </a:p>
        </p:txBody>
      </p:sp>
      <p:sp>
        <p:nvSpPr>
          <p:cNvPr id="3" name="Platshållare för innehåll 2">
            <a:extLst>
              <a:ext uri="{FF2B5EF4-FFF2-40B4-BE49-F238E27FC236}">
                <a16:creationId xmlns:a16="http://schemas.microsoft.com/office/drawing/2014/main" id="{D05596D4-DC99-46C4-8D1F-A9F7B68C1662}"/>
              </a:ext>
            </a:extLst>
          </p:cNvPr>
          <p:cNvSpPr>
            <a:spLocks noGrp="1"/>
          </p:cNvSpPr>
          <p:nvPr>
            <p:ph idx="1"/>
          </p:nvPr>
        </p:nvSpPr>
        <p:spPr/>
        <p:txBody>
          <a:bodyPr/>
          <a:lstStyle/>
          <a:p>
            <a:pPr marL="0" indent="0" eaLnBrk="1" fontAlgn="auto" hangingPunct="1">
              <a:spcAft>
                <a:spcPts val="0"/>
              </a:spcAft>
              <a:buFont typeface="Arial" charset="0"/>
              <a:buNone/>
              <a:defRPr/>
            </a:pPr>
            <a:r>
              <a:rPr lang="sv-SE" sz="2800" b="1" u="sng" dirty="0"/>
              <a:t>Utbildningar för uppdraget</a:t>
            </a:r>
          </a:p>
          <a:p>
            <a:pPr eaLnBrk="1" fontAlgn="auto" hangingPunct="1">
              <a:spcAft>
                <a:spcPts val="0"/>
              </a:spcAft>
              <a:defRPr/>
            </a:pPr>
            <a:r>
              <a:rPr lang="sv-SE" sz="2400" dirty="0"/>
              <a:t>Medlemsutbildning</a:t>
            </a:r>
          </a:p>
          <a:p>
            <a:pPr eaLnBrk="1" fontAlgn="auto" hangingPunct="1">
              <a:spcAft>
                <a:spcPts val="0"/>
              </a:spcAft>
              <a:defRPr/>
            </a:pPr>
            <a:r>
              <a:rPr lang="sv-SE" sz="2400" dirty="0"/>
              <a:t>Förbundskursen</a:t>
            </a:r>
          </a:p>
          <a:p>
            <a:pPr eaLnBrk="1" fontAlgn="auto" hangingPunct="1">
              <a:spcAft>
                <a:spcPts val="0"/>
              </a:spcAft>
              <a:defRPr/>
            </a:pPr>
            <a:r>
              <a:rPr lang="sv-SE" sz="2400" dirty="0"/>
              <a:t>Pappers </a:t>
            </a:r>
            <a:r>
              <a:rPr lang="sv-SE" sz="2400" dirty="0" err="1"/>
              <a:t>ungdomskurs</a:t>
            </a:r>
            <a:endParaRPr lang="sv-SE" sz="2400" dirty="0"/>
          </a:p>
          <a:p>
            <a:pPr eaLnBrk="1" fontAlgn="auto" hangingPunct="1">
              <a:spcAft>
                <a:spcPts val="0"/>
              </a:spcAft>
              <a:defRPr/>
            </a:pPr>
            <a:r>
              <a:rPr lang="sv-SE" sz="2400" dirty="0"/>
              <a:t>Om Samhället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1FDDB30-BFE3-435E-B8CB-ED30889D68E6}"/>
              </a:ext>
            </a:extLst>
          </p:cNvPr>
          <p:cNvSpPr>
            <a:spLocks noGrp="1"/>
          </p:cNvSpPr>
          <p:nvPr>
            <p:ph type="title"/>
          </p:nvPr>
        </p:nvSpPr>
        <p:spPr/>
        <p:txBody>
          <a:bodyPr/>
          <a:lstStyle/>
          <a:p>
            <a:pPr algn="ctr" eaLnBrk="1" hangingPunct="1"/>
            <a:r>
              <a:rPr lang="sv-SE" altLang="sv-SE" sz="4400"/>
              <a:t>Kassör</a:t>
            </a:r>
          </a:p>
        </p:txBody>
      </p:sp>
      <p:sp>
        <p:nvSpPr>
          <p:cNvPr id="5123" name="Rectangle 3">
            <a:extLst>
              <a:ext uri="{FF2B5EF4-FFF2-40B4-BE49-F238E27FC236}">
                <a16:creationId xmlns:a16="http://schemas.microsoft.com/office/drawing/2014/main" id="{E987F67D-D74D-41FD-8707-F1D2F4F56ECB}"/>
              </a:ext>
            </a:extLst>
          </p:cNvPr>
          <p:cNvSpPr>
            <a:spLocks noGrp="1"/>
          </p:cNvSpPr>
          <p:nvPr>
            <p:ph idx="1"/>
          </p:nvPr>
        </p:nvSpPr>
        <p:spPr/>
        <p:txBody>
          <a:bodyPr rtlCol="0">
            <a:normAutofit fontScale="62500" lnSpcReduction="20000"/>
          </a:bodyPr>
          <a:lstStyle/>
          <a:p>
            <a:pPr marL="0" indent="0" eaLnBrk="1" fontAlgn="auto" hangingPunct="1">
              <a:spcAft>
                <a:spcPts val="0"/>
              </a:spcAft>
              <a:buFont typeface="Arial" panose="020B0604020202020204" pitchFamily="34" charset="0"/>
              <a:buNone/>
              <a:defRPr/>
            </a:pPr>
            <a:r>
              <a:rPr lang="sv-SE" altLang="sv-SE" sz="2400" b="1" u="sng" dirty="0"/>
              <a:t>Uppdragets innebörd</a:t>
            </a:r>
          </a:p>
          <a:p>
            <a:pPr eaLnBrk="1" fontAlgn="auto" hangingPunct="1">
              <a:spcAft>
                <a:spcPts val="0"/>
              </a:spcAft>
              <a:buFont typeface="Arial" charset="0"/>
              <a:buChar char="•"/>
              <a:defRPr/>
            </a:pPr>
            <a:r>
              <a:rPr lang="sv-SE" altLang="sv-SE" sz="2000" dirty="0"/>
              <a:t>Följa avdelningens placeringspolicy. </a:t>
            </a:r>
          </a:p>
          <a:p>
            <a:pPr eaLnBrk="1" fontAlgn="auto" hangingPunct="1">
              <a:spcAft>
                <a:spcPts val="0"/>
              </a:spcAft>
              <a:buFont typeface="Arial" charset="0"/>
              <a:buChar char="•"/>
              <a:defRPr/>
            </a:pPr>
            <a:r>
              <a:rPr lang="sv-SE" altLang="sv-SE" sz="2000" dirty="0"/>
              <a:t>Verkställa, rapportera och redovisa enligt stadgar och gällande lagstiftning. </a:t>
            </a:r>
          </a:p>
          <a:p>
            <a:pPr eaLnBrk="1" fontAlgn="auto" hangingPunct="1">
              <a:spcAft>
                <a:spcPts val="0"/>
              </a:spcAft>
              <a:buFont typeface="Arial" charset="0"/>
              <a:buChar char="•"/>
              <a:defRPr/>
            </a:pPr>
            <a:r>
              <a:rPr lang="sv-SE" altLang="sv-SE" sz="2000" dirty="0"/>
              <a:t>Verkställa utbetalningar mot verifikationer och ansvara för varje utbetalnings riktighet. </a:t>
            </a:r>
          </a:p>
          <a:p>
            <a:pPr eaLnBrk="1" fontAlgn="auto" hangingPunct="1">
              <a:spcAft>
                <a:spcPts val="0"/>
              </a:spcAft>
              <a:buFont typeface="Arial" charset="0"/>
              <a:buChar char="•"/>
              <a:defRPr/>
            </a:pPr>
            <a:r>
              <a:rPr lang="sv-SE" altLang="sv-SE" sz="2000" dirty="0"/>
              <a:t>Ansvara för avdelningens bokföring och medlemsregister, enligt förbundets beslutade system. </a:t>
            </a:r>
          </a:p>
          <a:p>
            <a:pPr eaLnBrk="1" fontAlgn="auto" hangingPunct="1">
              <a:spcAft>
                <a:spcPts val="0"/>
              </a:spcAft>
              <a:buFont typeface="Arial" charset="0"/>
              <a:buChar char="•"/>
              <a:defRPr/>
            </a:pPr>
            <a:r>
              <a:rPr lang="sv-SE" altLang="sv-SE" sz="2000" dirty="0"/>
              <a:t>Ansvara för avdelningens arkivering. </a:t>
            </a:r>
          </a:p>
          <a:p>
            <a:pPr eaLnBrk="1" fontAlgn="auto" hangingPunct="1">
              <a:spcAft>
                <a:spcPts val="0"/>
              </a:spcAft>
              <a:buFont typeface="Arial" charset="0"/>
              <a:buChar char="•"/>
              <a:defRPr/>
            </a:pPr>
            <a:r>
              <a:rPr lang="sv-SE" altLang="sv-SE" sz="2000" dirty="0"/>
              <a:t>Kassören placeras på dagtid och har 16 timmar/vecka för kassörstjänst. </a:t>
            </a:r>
          </a:p>
          <a:p>
            <a:pPr eaLnBrk="1" fontAlgn="auto" hangingPunct="1">
              <a:spcAft>
                <a:spcPts val="0"/>
              </a:spcAft>
              <a:buFont typeface="Arial" charset="0"/>
              <a:buChar char="•"/>
              <a:defRPr/>
            </a:pPr>
            <a:r>
              <a:rPr lang="sv-SE" altLang="sv-SE" sz="2000" dirty="0"/>
              <a:t>Ansvarar för expeditionens öppettider och bemanning.</a:t>
            </a:r>
          </a:p>
          <a:p>
            <a:pPr eaLnBrk="1" fontAlgn="auto" hangingPunct="1">
              <a:spcAft>
                <a:spcPts val="0"/>
              </a:spcAft>
              <a:buFont typeface="Arial" charset="0"/>
              <a:buChar char="•"/>
              <a:defRPr/>
            </a:pPr>
            <a:r>
              <a:rPr lang="sv-SE" altLang="sv-SE" sz="2000" dirty="0"/>
              <a:t>En av avdelningens firmatecknare.</a:t>
            </a:r>
          </a:p>
          <a:p>
            <a:pPr eaLnBrk="1" fontAlgn="auto" hangingPunct="1">
              <a:spcAft>
                <a:spcPts val="0"/>
              </a:spcAft>
              <a:buFont typeface="Arial" charset="0"/>
              <a:buChar char="•"/>
              <a:defRPr/>
            </a:pPr>
            <a:r>
              <a:rPr lang="sv-SE" altLang="sv-SE" sz="2000" dirty="0"/>
              <a:t>Förbereda budgetförslag till styrelsen.</a:t>
            </a:r>
          </a:p>
          <a:p>
            <a:pPr eaLnBrk="1" fontAlgn="auto" hangingPunct="1">
              <a:spcAft>
                <a:spcPts val="0"/>
              </a:spcAft>
              <a:buFont typeface="Arial" charset="0"/>
              <a:buChar char="•"/>
              <a:defRPr/>
            </a:pPr>
            <a:r>
              <a:rPr lang="sv-SE" altLang="sv-SE" sz="2000" dirty="0"/>
              <a:t>Ansvarar för att tandkassan och kulturbidrag utbetalas ca 1 gång i månaden.</a:t>
            </a:r>
          </a:p>
          <a:p>
            <a:pPr eaLnBrk="1" fontAlgn="auto" hangingPunct="1">
              <a:spcAft>
                <a:spcPts val="0"/>
              </a:spcAft>
              <a:buFont typeface="Arial" charset="0"/>
              <a:buChar char="•"/>
              <a:defRPr/>
            </a:pPr>
            <a:r>
              <a:rPr lang="sv-SE" altLang="sv-SE" sz="2000" dirty="0"/>
              <a:t>Delta i styrelsemöten ca var 3:e vecka, </a:t>
            </a:r>
            <a:r>
              <a:rPr lang="sv-SE" altLang="sv-SE" sz="2000" dirty="0" err="1"/>
              <a:t>förtroendevaldaträff</a:t>
            </a:r>
            <a:r>
              <a:rPr lang="sv-SE" altLang="sv-SE" sz="2000" dirty="0"/>
              <a:t> ca 1 gång/månad och 4 avdelningsmöten/år.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D0C9948-5172-4D99-869F-94BBA3964261}"/>
              </a:ext>
            </a:extLst>
          </p:cNvPr>
          <p:cNvSpPr>
            <a:spLocks noGrp="1"/>
          </p:cNvSpPr>
          <p:nvPr>
            <p:ph type="title"/>
          </p:nvPr>
        </p:nvSpPr>
        <p:spPr/>
        <p:txBody>
          <a:bodyPr/>
          <a:lstStyle/>
          <a:p>
            <a:pPr algn="ctr" eaLnBrk="1" hangingPunct="1"/>
            <a:r>
              <a:rPr lang="sv-SE" altLang="sv-SE" sz="4400"/>
              <a:t>Kassör</a:t>
            </a:r>
          </a:p>
        </p:txBody>
      </p:sp>
      <p:sp>
        <p:nvSpPr>
          <p:cNvPr id="6147" name="Rectangle 3">
            <a:extLst>
              <a:ext uri="{FF2B5EF4-FFF2-40B4-BE49-F238E27FC236}">
                <a16:creationId xmlns:a16="http://schemas.microsoft.com/office/drawing/2014/main" id="{DFD50589-2A05-4857-8CED-B92D923895FA}"/>
              </a:ext>
            </a:extLst>
          </p:cNvPr>
          <p:cNvSpPr>
            <a:spLocks noGrp="1"/>
          </p:cNvSpPr>
          <p:nvPr>
            <p:ph idx="1"/>
          </p:nvPr>
        </p:nvSpPr>
        <p:spPr/>
        <p:txBody>
          <a:bodyPr/>
          <a:lstStyle/>
          <a:p>
            <a:pPr marL="0" indent="0" eaLnBrk="1" hangingPunct="1">
              <a:buFont typeface="Arial" charset="0"/>
              <a:buNone/>
              <a:defRPr/>
            </a:pPr>
            <a:r>
              <a:rPr lang="sv-SE" altLang="sv-SE" sz="2400" b="1" u="sng" dirty="0"/>
              <a:t>Utbildningar för uppdraget</a:t>
            </a:r>
          </a:p>
          <a:p>
            <a:pPr eaLnBrk="1" hangingPunct="1">
              <a:buFont typeface="Arial" charset="0"/>
              <a:buChar char="•"/>
              <a:defRPr/>
            </a:pPr>
            <a:r>
              <a:rPr lang="sv-SE" altLang="sv-SE" sz="2000" dirty="0"/>
              <a:t>Pappers Medlemsutbildning</a:t>
            </a:r>
          </a:p>
          <a:p>
            <a:pPr eaLnBrk="1" hangingPunct="1">
              <a:buFont typeface="Arial" charset="0"/>
              <a:buChar char="•"/>
              <a:defRPr/>
            </a:pPr>
            <a:r>
              <a:rPr lang="sv-SE" altLang="sv-SE" sz="2000" dirty="0"/>
              <a:t>BAM</a:t>
            </a:r>
          </a:p>
          <a:p>
            <a:pPr eaLnBrk="1" hangingPunct="1">
              <a:buFont typeface="Arial" charset="0"/>
              <a:buChar char="•"/>
              <a:defRPr/>
            </a:pPr>
            <a:r>
              <a:rPr lang="sv-SE" altLang="sv-SE" sz="2000" dirty="0"/>
              <a:t>Förbundskursen</a:t>
            </a:r>
          </a:p>
          <a:p>
            <a:pPr eaLnBrk="1" hangingPunct="1">
              <a:buFont typeface="Arial" charset="0"/>
              <a:buChar char="•"/>
              <a:defRPr/>
            </a:pPr>
            <a:r>
              <a:rPr lang="sv-SE" altLang="sv-SE" sz="2000" dirty="0"/>
              <a:t>Lag &amp; Avtal</a:t>
            </a:r>
          </a:p>
          <a:p>
            <a:pPr eaLnBrk="1" hangingPunct="1">
              <a:buFont typeface="Arial" charset="0"/>
              <a:buChar char="•"/>
              <a:defRPr/>
            </a:pPr>
            <a:r>
              <a:rPr lang="sv-SE" altLang="sv-SE" sz="2000" dirty="0"/>
              <a:t>Ekonomiutbildning</a:t>
            </a:r>
          </a:p>
          <a:p>
            <a:pPr eaLnBrk="1" hangingPunct="1">
              <a:buFont typeface="Arial" charset="0"/>
              <a:buChar char="•"/>
              <a:defRPr/>
            </a:pPr>
            <a:r>
              <a:rPr lang="sv-SE" altLang="sv-SE" sz="2000" dirty="0"/>
              <a:t>Kassörsutbildning</a:t>
            </a:r>
          </a:p>
          <a:p>
            <a:pPr marL="0" indent="0" eaLnBrk="1" hangingPunct="1">
              <a:buFont typeface="Arial" charset="0"/>
              <a:buNone/>
              <a:defRPr/>
            </a:pPr>
            <a:endParaRPr lang="sv-SE" altLang="sv-SE"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4844C2B-6281-4420-BDF5-0459013A4B08}"/>
              </a:ext>
            </a:extLst>
          </p:cNvPr>
          <p:cNvSpPr>
            <a:spLocks noGrp="1"/>
          </p:cNvSpPr>
          <p:nvPr>
            <p:ph type="title"/>
          </p:nvPr>
        </p:nvSpPr>
        <p:spPr/>
        <p:txBody>
          <a:bodyPr/>
          <a:lstStyle/>
          <a:p>
            <a:pPr algn="ctr" eaLnBrk="1" hangingPunct="1"/>
            <a:r>
              <a:rPr lang="sv-SE" altLang="sv-SE" sz="4400"/>
              <a:t>Studieorganisatör</a:t>
            </a:r>
          </a:p>
        </p:txBody>
      </p:sp>
      <p:sp>
        <p:nvSpPr>
          <p:cNvPr id="8195" name="Rectangle 3">
            <a:extLst>
              <a:ext uri="{FF2B5EF4-FFF2-40B4-BE49-F238E27FC236}">
                <a16:creationId xmlns:a16="http://schemas.microsoft.com/office/drawing/2014/main" id="{35F0C749-E2E6-49F0-9C82-2504E64E7FE4}"/>
              </a:ext>
            </a:extLst>
          </p:cNvPr>
          <p:cNvSpPr>
            <a:spLocks noGrp="1"/>
          </p:cNvSpPr>
          <p:nvPr>
            <p:ph idx="1"/>
          </p:nvPr>
        </p:nvSpPr>
        <p:spPr/>
        <p:txBody>
          <a:bodyPr rtlCol="0">
            <a:normAutofit fontScale="92500"/>
          </a:bodyPr>
          <a:lstStyle/>
          <a:p>
            <a:pPr marL="0" indent="0" eaLnBrk="1" fontAlgn="auto" hangingPunct="1">
              <a:spcAft>
                <a:spcPts val="0"/>
              </a:spcAft>
              <a:buFont typeface="Arial" charset="0"/>
              <a:buNone/>
              <a:defRPr/>
            </a:pPr>
            <a:r>
              <a:rPr lang="sv-SE" sz="2400" b="1" u="sng" dirty="0"/>
              <a:t>Uppdragets innebörd</a:t>
            </a:r>
          </a:p>
          <a:p>
            <a:pPr eaLnBrk="1" fontAlgn="auto" hangingPunct="1">
              <a:spcAft>
                <a:spcPts val="0"/>
              </a:spcAft>
              <a:defRPr/>
            </a:pPr>
            <a:r>
              <a:rPr lang="sv-SE" sz="2000" dirty="0"/>
              <a:t>Studieorganisatören är ansvarig i styrelsen för den studieplanering som avdelningen fastställt.</a:t>
            </a:r>
          </a:p>
          <a:p>
            <a:pPr eaLnBrk="1" fontAlgn="auto" hangingPunct="1">
              <a:spcAft>
                <a:spcPts val="0"/>
              </a:spcAft>
              <a:defRPr/>
            </a:pPr>
            <a:r>
              <a:rPr lang="sv-SE" sz="2000" dirty="0"/>
              <a:t>Handlägga kursanmälningar.</a:t>
            </a:r>
            <a:endParaRPr lang="sv-SE" sz="2000" dirty="0">
              <a:solidFill>
                <a:srgbClr val="FF0000"/>
              </a:solidFill>
            </a:endParaRPr>
          </a:p>
          <a:p>
            <a:pPr eaLnBrk="1" fontAlgn="auto" hangingPunct="1">
              <a:spcAft>
                <a:spcPts val="0"/>
              </a:spcAft>
              <a:defRPr/>
            </a:pPr>
            <a:r>
              <a:rPr lang="sv-SE" sz="2000" dirty="0"/>
              <a:t>Vara avdelningens kontaktperson (gällande studiefrågor) gentemot ABF, LO och förbundet, samt mot andra tänkbara organisationer.</a:t>
            </a:r>
          </a:p>
          <a:p>
            <a:pPr eaLnBrk="1" fontAlgn="auto" hangingPunct="1">
              <a:spcAft>
                <a:spcPts val="0"/>
              </a:spcAft>
              <a:defRPr/>
            </a:pPr>
            <a:r>
              <a:rPr lang="sv-SE" sz="2000" dirty="0"/>
              <a:t>Vara sammankallande i studiekommittén.</a:t>
            </a:r>
          </a:p>
          <a:p>
            <a:pPr eaLnBrk="1" fontAlgn="auto" hangingPunct="1">
              <a:spcAft>
                <a:spcPts val="0"/>
              </a:spcAft>
              <a:buFont typeface="Arial" charset="0"/>
              <a:buChar char="•"/>
              <a:defRPr/>
            </a:pPr>
            <a:r>
              <a:rPr lang="sv-SE" altLang="sv-SE" sz="2000" dirty="0"/>
              <a:t>Delta i styrelsemöten ca var 3:e vecka, </a:t>
            </a:r>
            <a:r>
              <a:rPr lang="sv-SE" altLang="sv-SE" sz="2000" dirty="0" err="1"/>
              <a:t>förtroendevaldaträff</a:t>
            </a:r>
            <a:r>
              <a:rPr lang="sv-SE" altLang="sv-SE" sz="2000" dirty="0"/>
              <a:t> ca 1 gång/ månad, 4 avdelningsmöten/år samt förbundets/distriktets studiekonferenser.</a:t>
            </a:r>
          </a:p>
          <a:p>
            <a:pPr eaLnBrk="1" fontAlgn="auto" hangingPunct="1">
              <a:spcAft>
                <a:spcPts val="0"/>
              </a:spcAft>
              <a:defRPr/>
            </a:pPr>
            <a:endParaRPr lang="sv-SE"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E02172E-A067-4075-A8DE-505EE297AFCC}"/>
              </a:ext>
            </a:extLst>
          </p:cNvPr>
          <p:cNvSpPr>
            <a:spLocks noGrp="1"/>
          </p:cNvSpPr>
          <p:nvPr>
            <p:ph type="title"/>
          </p:nvPr>
        </p:nvSpPr>
        <p:spPr/>
        <p:txBody>
          <a:bodyPr/>
          <a:lstStyle/>
          <a:p>
            <a:pPr algn="ctr" eaLnBrk="1" hangingPunct="1"/>
            <a:r>
              <a:rPr lang="sv-SE" altLang="sv-SE" sz="4400"/>
              <a:t>Studieorganisatör</a:t>
            </a:r>
          </a:p>
        </p:txBody>
      </p:sp>
      <p:sp>
        <p:nvSpPr>
          <p:cNvPr id="8195" name="Rectangle 3">
            <a:extLst>
              <a:ext uri="{FF2B5EF4-FFF2-40B4-BE49-F238E27FC236}">
                <a16:creationId xmlns:a16="http://schemas.microsoft.com/office/drawing/2014/main" id="{5466E1CB-3F34-40AA-9474-01BA664C9528}"/>
              </a:ext>
            </a:extLst>
          </p:cNvPr>
          <p:cNvSpPr>
            <a:spLocks noGrp="1"/>
          </p:cNvSpPr>
          <p:nvPr>
            <p:ph idx="1"/>
          </p:nvPr>
        </p:nvSpPr>
        <p:spPr/>
        <p:txBody>
          <a:bodyPr/>
          <a:lstStyle/>
          <a:p>
            <a:pPr marL="0" indent="0" eaLnBrk="1" hangingPunct="1">
              <a:buFont typeface="Arial" charset="0"/>
              <a:buNone/>
              <a:defRPr/>
            </a:pPr>
            <a:r>
              <a:rPr lang="sv-SE" altLang="sv-SE" sz="2400" b="1" u="sng" dirty="0"/>
              <a:t>Utbildningar för uppdraget</a:t>
            </a:r>
          </a:p>
          <a:p>
            <a:pPr eaLnBrk="1" hangingPunct="1">
              <a:buFont typeface="Arial" charset="0"/>
              <a:buChar char="•"/>
              <a:defRPr/>
            </a:pPr>
            <a:r>
              <a:rPr lang="sv-SE" altLang="sv-SE" sz="2000" dirty="0"/>
              <a:t>Pappers Medlemsutbildning</a:t>
            </a:r>
          </a:p>
          <a:p>
            <a:pPr eaLnBrk="1" hangingPunct="1">
              <a:buFont typeface="Arial" charset="0"/>
              <a:buChar char="•"/>
              <a:defRPr/>
            </a:pPr>
            <a:r>
              <a:rPr lang="sv-SE" altLang="sv-SE" sz="2000" dirty="0"/>
              <a:t>Förbundskursen</a:t>
            </a:r>
          </a:p>
          <a:p>
            <a:pPr eaLnBrk="1" hangingPunct="1">
              <a:buFont typeface="Arial" charset="0"/>
              <a:buChar char="•"/>
              <a:defRPr/>
            </a:pPr>
            <a:r>
              <a:rPr lang="sv-SE" altLang="sv-SE" sz="2000" dirty="0"/>
              <a:t>Lagar och avtal</a:t>
            </a:r>
          </a:p>
          <a:p>
            <a:pPr eaLnBrk="1" hangingPunct="1">
              <a:buFont typeface="Arial" charset="0"/>
              <a:buChar char="•"/>
              <a:defRPr/>
            </a:pPr>
            <a:r>
              <a:rPr lang="sv-SE" altLang="sv-SE" sz="2000" dirty="0"/>
              <a:t>BAM</a:t>
            </a:r>
          </a:p>
          <a:p>
            <a:pPr eaLnBrk="1" hangingPunct="1">
              <a:buFont typeface="Arial" charset="0"/>
              <a:buChar char="•"/>
              <a:defRPr/>
            </a:pPr>
            <a:r>
              <a:rPr lang="sv-SE" altLang="sv-SE" sz="2000" dirty="0"/>
              <a:t>Ekonomikurs </a:t>
            </a:r>
          </a:p>
          <a:p>
            <a:pPr eaLnBrk="1" hangingPunct="1">
              <a:buFont typeface="Arial" charset="0"/>
              <a:buChar char="•"/>
              <a:defRPr/>
            </a:pPr>
            <a:r>
              <a:rPr lang="sv-SE" altLang="sv-SE" sz="2000" dirty="0"/>
              <a:t>Studieorganisatörsutbildning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FF2AC85-1073-440A-9E0B-54E6992EAA3E}"/>
              </a:ext>
            </a:extLst>
          </p:cNvPr>
          <p:cNvSpPr>
            <a:spLocks noGrp="1"/>
          </p:cNvSpPr>
          <p:nvPr>
            <p:ph type="title"/>
          </p:nvPr>
        </p:nvSpPr>
        <p:spPr/>
        <p:txBody>
          <a:bodyPr/>
          <a:lstStyle/>
          <a:p>
            <a:pPr algn="ctr" eaLnBrk="1" hangingPunct="1"/>
            <a:r>
              <a:rPr lang="sv-SE" altLang="sv-SE" sz="4400"/>
              <a:t>Sekreterare </a:t>
            </a:r>
          </a:p>
        </p:txBody>
      </p:sp>
      <p:sp>
        <p:nvSpPr>
          <p:cNvPr id="9219" name="Rectangle 3">
            <a:extLst>
              <a:ext uri="{FF2B5EF4-FFF2-40B4-BE49-F238E27FC236}">
                <a16:creationId xmlns:a16="http://schemas.microsoft.com/office/drawing/2014/main" id="{5B77B3F6-544F-4394-90F8-AE39E8B90EC9}"/>
              </a:ext>
            </a:extLst>
          </p:cNvPr>
          <p:cNvSpPr>
            <a:spLocks noGrp="1"/>
          </p:cNvSpPr>
          <p:nvPr>
            <p:ph idx="1"/>
          </p:nvPr>
        </p:nvSpPr>
        <p:spPr/>
        <p:txBody>
          <a:bodyPr/>
          <a:lstStyle/>
          <a:p>
            <a:pPr marL="0" indent="0" eaLnBrk="1" hangingPunct="1">
              <a:buFont typeface="Arial" charset="0"/>
              <a:buNone/>
              <a:defRPr/>
            </a:pPr>
            <a:r>
              <a:rPr lang="sv-SE" altLang="sv-SE" sz="2400" b="1" u="sng" dirty="0"/>
              <a:t>Uppdragets innebörd</a:t>
            </a:r>
          </a:p>
          <a:p>
            <a:pPr eaLnBrk="1" hangingPunct="1">
              <a:buFont typeface="Arial" charset="0"/>
              <a:buChar char="•"/>
              <a:defRPr/>
            </a:pPr>
            <a:r>
              <a:rPr lang="sv-SE" altLang="sv-SE" sz="2000" dirty="0"/>
              <a:t>Föra protokoll vid avdelnings- och styrelsens sammanträden.</a:t>
            </a:r>
          </a:p>
          <a:p>
            <a:pPr eaLnBrk="1" hangingPunct="1">
              <a:buFont typeface="Arial" charset="0"/>
              <a:buChar char="•"/>
              <a:defRPr/>
            </a:pPr>
            <a:r>
              <a:rPr lang="sv-SE" altLang="sv-SE" sz="2000" dirty="0"/>
              <a:t>Ansvara så att protokollen blir påskrivna av justerare.</a:t>
            </a:r>
          </a:p>
          <a:p>
            <a:pPr eaLnBrk="1" fontAlgn="auto" hangingPunct="1">
              <a:spcAft>
                <a:spcPts val="0"/>
              </a:spcAft>
              <a:buFont typeface="Arial" charset="0"/>
              <a:buChar char="•"/>
              <a:defRPr/>
            </a:pPr>
            <a:r>
              <a:rPr lang="sv-SE" altLang="sv-SE" sz="2000" dirty="0"/>
              <a:t>Delta i styrelsemöten ca var 3:e vecka, </a:t>
            </a:r>
            <a:r>
              <a:rPr lang="sv-SE" altLang="sv-SE" sz="2000" dirty="0" err="1"/>
              <a:t>förtroendevaldaträff</a:t>
            </a:r>
            <a:r>
              <a:rPr lang="sv-SE" altLang="sv-SE" sz="2000" dirty="0"/>
              <a:t> ca 1 gång/månad och 4 avdelningsmöten/år.</a:t>
            </a:r>
          </a:p>
          <a:p>
            <a:pPr marL="0" indent="0" eaLnBrk="1" hangingPunct="1">
              <a:buFont typeface="Arial" charset="0"/>
              <a:buNone/>
              <a:defRPr/>
            </a:pPr>
            <a:endParaRPr lang="sv-SE" altLang="sv-SE" sz="2000" dirty="0"/>
          </a:p>
        </p:txBody>
      </p:sp>
    </p:spTree>
  </p:cSld>
  <p:clrMapOvr>
    <a:masterClrMapping/>
  </p:clrMapOvr>
</p:sld>
</file>

<file path=ppt/theme/theme1.xml><?xml version="1.0" encoding="utf-8"?>
<a:theme xmlns:a="http://schemas.openxmlformats.org/drawingml/2006/main" name="Papper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ppers" id="{E4645856-3EAC-4720-869E-DB4AFD753DD5}" vid="{E224E431-7731-4462-B43B-7825C1500F9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Pappers</Template>
  <TotalTime>25845</TotalTime>
  <Words>2220</Words>
  <Application>Microsoft Office PowerPoint</Application>
  <PresentationFormat>Bildspel på skärmen (16:9)</PresentationFormat>
  <Paragraphs>366</Paragraphs>
  <Slides>49</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49</vt:i4>
      </vt:variant>
    </vt:vector>
  </HeadingPairs>
  <TitlesOfParts>
    <vt:vector size="53" baseType="lpstr">
      <vt:lpstr>Arial</vt:lpstr>
      <vt:lpstr>Calibri</vt:lpstr>
      <vt:lpstr>Times New Roman</vt:lpstr>
      <vt:lpstr>Pappers</vt:lpstr>
      <vt:lpstr>Kompetensprofil</vt:lpstr>
      <vt:lpstr>Gemensamt (ur pappers stadgar)</vt:lpstr>
      <vt:lpstr>Ordförande</vt:lpstr>
      <vt:lpstr>Ordförande</vt:lpstr>
      <vt:lpstr>Kassör</vt:lpstr>
      <vt:lpstr>Kassör</vt:lpstr>
      <vt:lpstr>Studieorganisatör</vt:lpstr>
      <vt:lpstr>Studieorganisatör</vt:lpstr>
      <vt:lpstr>Sekreterare </vt:lpstr>
      <vt:lpstr>Sekreterare </vt:lpstr>
      <vt:lpstr>Styrelseledamot</vt:lpstr>
      <vt:lpstr>Styrelseledamot</vt:lpstr>
      <vt:lpstr>Styrelseersättare</vt:lpstr>
      <vt:lpstr>Styrelseersättare</vt:lpstr>
      <vt:lpstr>MBL-mottagare</vt:lpstr>
      <vt:lpstr>MBL-mottagare</vt:lpstr>
      <vt:lpstr>Vice-MBL-mottagare</vt:lpstr>
      <vt:lpstr>Vice-MBL-mottagare</vt:lpstr>
      <vt:lpstr>SHSO</vt:lpstr>
      <vt:lpstr>SHSO</vt:lpstr>
      <vt:lpstr>HSO</vt:lpstr>
      <vt:lpstr>HSO</vt:lpstr>
      <vt:lpstr>Skyddsombud</vt:lpstr>
      <vt:lpstr>Skyddsombud</vt:lpstr>
      <vt:lpstr>Studiekommittéledamot</vt:lpstr>
      <vt:lpstr>Studiekommittéledamot</vt:lpstr>
      <vt:lpstr>Försäkringsansvarig</vt:lpstr>
      <vt:lpstr>Försäkringsansvarig</vt:lpstr>
      <vt:lpstr>Försäkringsinformatör</vt:lpstr>
      <vt:lpstr>Försäkringsinformatör</vt:lpstr>
      <vt:lpstr>Fackligpolitisk ansvarig</vt:lpstr>
      <vt:lpstr>Fackligpolitisk ansvarig</vt:lpstr>
      <vt:lpstr>Fanbärare</vt:lpstr>
      <vt:lpstr>Fanbärare</vt:lpstr>
      <vt:lpstr>Revisorer</vt:lpstr>
      <vt:lpstr>Revisorer</vt:lpstr>
      <vt:lpstr>Valberedning</vt:lpstr>
      <vt:lpstr>Valberedning</vt:lpstr>
      <vt:lpstr>Kulturansvarig</vt:lpstr>
      <vt:lpstr>Kulturansvarig</vt:lpstr>
      <vt:lpstr>MBR-IP</vt:lpstr>
      <vt:lpstr>MBR-IP</vt:lpstr>
      <vt:lpstr>Entreprenörsansvarig</vt:lpstr>
      <vt:lpstr>Entreprenörsansvarig</vt:lpstr>
      <vt:lpstr>HEWC (Holmen European Works Council)</vt:lpstr>
      <vt:lpstr>Jämställdhetsansvarig</vt:lpstr>
      <vt:lpstr>Jämställdhetsansvarig</vt:lpstr>
      <vt:lpstr>Ungdomsansvarig</vt:lpstr>
      <vt:lpstr>Ungdomsansvarig</vt:lpstr>
    </vt:vector>
  </TitlesOfParts>
  <Company>PAppers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Ett Nytt Industriavtal</dc:title>
  <dc:creator>Matts Jutterström</dc:creator>
  <cp:lastModifiedBy>Andreas Eldsand</cp:lastModifiedBy>
  <cp:revision>201</cp:revision>
  <cp:lastPrinted>2012-03-29T11:33:59Z</cp:lastPrinted>
  <dcterms:created xsi:type="dcterms:W3CDTF">2011-04-18T08:21:01Z</dcterms:created>
  <dcterms:modified xsi:type="dcterms:W3CDTF">2022-11-18T09:45:27Z</dcterms:modified>
</cp:coreProperties>
</file>